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ORGANIZATION &amp; ROLES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プログラム体制図・役割分担表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版：v1.1（2024年10月）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体制：運営委員会・PgM・PMO 3名・構成PJ 5本・ベネフィット責任者 5名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 ／ 承認：運営委員会（憲章の体制欄）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3層の体制と会議体・PgMとPMOの分担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権限表と責任分担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決めてよい範囲（権限表）・作る責任と使われる状態にする責任・ベンダー窓口と兼務の管理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3層で考える ／ 層と会議体を1対1で対応させる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3層の体制と会議体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決めることの大きさが層ごとに違う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023360"/>
                <a:gridCol w="301752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メンバー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会議体・頻度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スポンサー（専務）、運営委員（商品・店舗運営・EC・物流・情報システム各部長）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予算、スコープ、稼働日、中止の判断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運営委員会（月1・60分）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プログラム管理層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 高橋、PMO 3名（うち1名は移行・定着支援）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PJ間の優先順位、資源の配分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推進会議（隔週・45分）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実行層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村瀬、P2 佐々木、P3 岡田、P4 中井、P5 高橋（兼務・2025/4まで）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PJ内の計画、要員、課題対応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各PJ定例（週1・30分）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ポイント：PgMの兼務には期限を書く。立ち上げ期の兼務は常態化しやすい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PgMとPMOの分担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PgMは決める人、PMOはそろえる人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840480"/>
                <a:gridCol w="4206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ベネフィットの達成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責任を持つ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測定の段取りを整える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プロジェクト間の優先順位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判断材料を用意する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資源（人・金）の配分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現状を集計して見せる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ステージゲートの判定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判定する（委員会に諮る）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判定材料をそろえる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帳票の様式と運用ルール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作る・配る・回す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月次報告の作成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結論と依頼事項を書く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数字を集約する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依存関係の管理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調整して決める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台帳を維持し、期限を追う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権限表と責任分担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決めてよい範囲を金額と日程の数字で書く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決めてよい範囲（権限表）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体制図とセットで必ず配る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377440"/>
                <a:gridCol w="3200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判断の種類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プロジェクト内の予算の使い方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計画額の範囲で可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プロジェクト間の予算の振り替え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1件2,000万円／年5,000万円まで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それを超えるもの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プログラム予備費の使用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1件1,000万円まで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それを超えるもの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構成プロジェクトの稼働日の変更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最終期日に影響しない範囲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それを超えるもの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要員の配置換え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プログラム内で可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他部門からの追加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構成プロジェクトの追加・中止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提案のみ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ベネフィット目標値の変更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ベンダーとの契約変更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提案のみ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1件1,000万円まで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それを超えるもの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ポイント：まず「PgMが1人で決めてよい金額はいくらか」を決める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作る責任と使われる状態にする責任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業務部門長を「ベネフィット責任者」として体制図の中に入れる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2918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作る責任（PM）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使われる状態にする責任（部門長）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村瀬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 佐々木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 岡田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 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村瀬／P5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 中井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 クロスチャネル率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 岡田／P5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EC事業部長・店舗運営部長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ベンダー窓口と兼務の管理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依頼経路を一本化する ／ 体制が変わったら月次で更新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4864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期限・備考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ベンダー窓口（A社）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PL 石井 ⇔ P1 PM 村瀬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依頼はCR票・作業指示書経由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ベンダー窓口（B社）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PL 荒川 ⇔ P3 PM 岡田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兼務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 高橋がP5 PMを兼務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2025年4月以降は専任に戻す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PgM不在時はPMOリーダー 野口が推進会議を進行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判断は次回PgMが確認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2024_アパレル_OMO変革_体制図・役割分担表_v1.1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体制図、権限表、PgM、PMO、ベネフィット責任者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プログラム憲章／ガバナンス・会議体設計書／ステークホルダーマップ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2026-09-26T21:13:02Z</dcterms:created>
  <dcterms:modified xsi:type="dcterms:W3CDTF">2026-09-26T21:13:02Z</dcterms:modified>
</cp:coreProperties>
</file>