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Confidential｜プログラム体制図・役割分担表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ORGANIZATION &amp; ROLES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プログラム体制図・役割分担表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版：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体制：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体制図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3層の体制と会議体・PgMとPMOの分担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権限表と責任分担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決めてよい範囲（権限表）・作る責任と使われる状態にする責任・ベンダー窓口と兼務の管理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体制図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3層で考える ／ 層と会議体を1対1で対応させる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3層の体制と会議体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決めることの大きさが層ごとに違う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4023360"/>
                <a:gridCol w="3017520"/>
                <a:gridCol w="2194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メンバー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会議体・頻度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意思決定層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予算、スコープ、稼働日、中止の判断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運営委員会（月1・60分）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プログラム管理層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PJ間の優先順位、資源の配分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推進会議（隔週・45分）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実行層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PJ内の計画、要員、課題対応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各PJ定例（週1・30分）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記入ガイド：PgMの兼務には期限を書く。立ち上げ期の兼務は常態化しやすい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PgMとPMOの分担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PgMは決める人、PMOはそろえる人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3840480"/>
                <a:gridCol w="42062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仕事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ベネフィットの達成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責任を持つ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測定の段取りを整える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プロジェクト間の優先順位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判断材料を用意する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資源（人・金）の配分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現状を集計して見せる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ステージゲートの判定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判定する（委員会に諮る）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判定材料をそろえる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帳票の様式と運用ルール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作る・配る・回す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月次報告の作成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結論と依頼事項を書く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数字を集約する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依存関係の管理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調整して決める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台帳を維持し、期限を追う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権限表と責任分担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決めてよい範囲を金額と日程の数字で書く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決めてよい範囲（権限表）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体制図とセットで必ず配る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2377440"/>
                <a:gridCol w="320040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判断の種類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各PM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プロジェクト内の予算の使い方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プロジェクト間の予算の振り替え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プログラム予備費の使用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構成プロジェクトの稼働日の変更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要員の配置換え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構成プロジェクトの追加・中止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ベネフィット目標値の変更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ベンダーとの契約変更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記入ガイド：まず「PgMが1人で決めてよい金額はいくらか」を決める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作る責任と使われる状態にする責任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業務部門長を「ベネフィット責任者」として体制図の中に入れる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291840"/>
                <a:gridCol w="4480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作る責任（PM）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使われる状態にする責任（部門長）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 欠品損失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 値引き率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 EC売上比率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B-04 在庫問い合わせ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 物流コスト率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B-06 クロスチャネル率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ベンダー窓口と兼務の管理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依頼経路を一本化する ／ 体制が変わったら月次で更新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5486400"/>
                <a:gridCol w="3200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期限・備考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ベンダー窓口（A社）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ベンダー窓口（B社）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兼務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代理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YYYY_分野_名称_プログラム体制図・役割分担表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プログラム憲章／ガバナンス・会議体設計書／ステークホルダーマップ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2026-09-26T21:13:02Z</dcterms:created>
  <dcterms:modified xsi:type="dcterms:W3CDTF">2026-09-26T21:13:02Z</dcterms:modified>
</cp:coreProperties>
</file>