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BUDGET &amp; FUNDING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プログラム予算計画・資金配分表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承認枠：10億5,000万円（うちプログラム予備費 7,820万円・7.4%）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期間：2024年度 〜 2026年度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作成：PgM・財務部門 ／ 承認：運営委員会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資金配分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資金配分表（年度別）・① 資金配分表（プロジェクト別）・予備費の置き方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予備費と振り替えの管理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予備費の使用台帳・③ プロジェクト間の振り替え・運用ルール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資金配分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プログラム予備費を別枠で持つ ／ 年度でならさない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資金配分表（年度別）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山があることを立ち上げの時点で見せておく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651760"/>
                <a:gridCol w="2011680"/>
                <a:gridCol w="2377440"/>
                <a:gridCol w="18288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構成プロジェクト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構成比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2億7,480万円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1,500万円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2億8,980万円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27.6%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5億250万円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5億4,250万円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51.7%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1億9,450万円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2,320万円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2億1,770万円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20.7%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合計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9億7,180万円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ポイント：年度でならすと、プロジェクトの順序か期間を崩すことになる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資金配分表（プロジェクト別）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予備費は独立した行にする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3291840"/>
                <a:gridCol w="2194560"/>
                <a:gridCol w="2103120"/>
                <a:gridCol w="27432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配分額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PJ内予備費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主な年度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1億8,500万円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740万円（4%）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1億6,800万円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670万円（4%）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2億1,400万円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860万円（4%）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2億6,380万円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1,050万円（4%）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2025〜26年度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1億4,100万円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560万円（4%）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7,820万円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各年度に配分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予備費の置き方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各プロジェクトの中ではなくプログラムの側に置く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2011680"/>
                <a:gridCol w="3383280"/>
                <a:gridCol w="34747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置き方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使える人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使う条件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承認枠の5〜10%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1件1,000万円までPgM／それ以上は運営委員会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想定外の事象。当初計画の甘さの補填には使わない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各プロジェクトの予備費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計画額の3〜5%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プロジェクト内の変動に対応する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ポイント：「見積りが甘かった」は想定外ではない。再計画として運営委員会に上げる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予備費と振り替えの管理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使用額と残額を毎月の報告の固定項目にする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予備費の使用台帳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「何が想定外だったか」を1行で書く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661963"/>
                <a:gridCol w="1229360"/>
                <a:gridCol w="661963"/>
                <a:gridCol w="4822874"/>
                <a:gridCol w="1134794"/>
                <a:gridCol w="1323926"/>
                <a:gridCol w="12293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No.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日付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2024/9/20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商品マスタの重複データが想定の3倍あり、移行ツールの追加開発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480万円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7,340万円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C-02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2025/2/14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店舗端末の通信が一部エリアで不安定。中継器の追加設置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320万円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7,020万円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C-03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2025/6/5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個人情報保護法の改正対応（法令要件）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1,450万円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5,570万円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2025/7/10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（申請）見積りが当初より2,200万円超過 → 見積り不足のため再計画へ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差し戻し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5,570万円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プロジェクト間の振り替え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振り替えの前に出し元のEACを確認する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3291840"/>
                <a:gridCol w="44805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振り替えの種類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PgMの権限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同一年度内・同一プログラム内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1件2,000万円／年間累計5,000万円まで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出し元のPJが範囲を削らずに済むこと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年度をまたぐ振り替え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運営委員会の承認が必要（会計処理も関わる）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ベネフィット目標に影響する振り替え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不可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運営委員会の承認が必要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残額が30%を切ったら運営委員会に報告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74066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予備費はプログラム側に置く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各プロジェクトの中に埋めない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見積り不足は予備費で埋めない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再計画として運営委員会に上げる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残額を毎月報告する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使用額と残額を月次報告の固定項目にする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年度末に使い切らない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残額は翌年度へ繰り越す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申請は必ずCR票を経由する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口頭やメールでの依頼では使わない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2024_アパレル_OMO変革_予算計画・資金配分表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予算計画、プログラム予備費、振り替え、年度配分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財務トラッキング表／変更管理台帳／プログラム憲章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2026-09-26T21:11:56Z</dcterms:created>
  <dcterms:modified xsi:type="dcterms:W3CDTF">2026-09-26T21:11:56Z</dcterms:modified>
</cp:coreProperties>
</file>