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Confidential｜プログラム予算計画・資金配分表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BUDGET &amp; FUNDING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プログラム予算計画・資金配分表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承認枠：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資金配分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資金配分表（年度別）・① 資金配分表（プロジェクト別）・予備費の置き方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予備費と振り替えの管理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予備費の使用台帳・③ プロジェクト間の振り替え・運用ルール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資金配分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プログラム予備費を別枠で持つ ／ 年度でならさない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資金配分表（年度別）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山があることを立ち上げの時点で見せておく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651760"/>
                <a:gridCol w="2011680"/>
                <a:gridCol w="237744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記入ガイド：年度でならすと、プロジェクトの順序か期間を崩すことになる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資金配分表（プロジェクト別）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予備費は独立した行にする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291840"/>
                <a:gridCol w="2194560"/>
                <a:gridCol w="210312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配分額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主な年度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予備費の置き方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各プロジェクトの中ではなくプログラムの側に置く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011680"/>
                <a:gridCol w="3383280"/>
                <a:gridCol w="3474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置き方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使える人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使う条件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承認枠の5〜10%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1件1,000万円までPgM／それ以上は運営委員会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想定外の事象。当初計画の甘さの補填には使わない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各プロジェクトの予備費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計画額の3〜5%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プロジェクト内の変動に対応する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記入ガイド：「見積りが甘かった」は想定外ではない。再計画として運営委員会に上げる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予備費と振り替えの管理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使用額と残額を毎月の報告の固定項目にする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予備費の使用台帳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「何が想定外だったか」を1行で書く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61963"/>
                <a:gridCol w="1229360"/>
                <a:gridCol w="661963"/>
                <a:gridCol w="4822874"/>
                <a:gridCol w="1134794"/>
                <a:gridCol w="1323926"/>
                <a:gridCol w="1229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プロジェクト間の振り替え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振り替えの前に出し元のEACを確認する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2918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振り替えの種類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PgMの権限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同一年度内・同一プログラム内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1件2,000万円／年間累計5,000万円まで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出し元のPJが範囲を削らずに済むこと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年度をまたぐ振り替え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運営委員会の承認が必要（会計処理も関わる）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ベネフィット目標に影響する振り替え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運営委員会の承認が必要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残額が30%を切ったら運営委員会に報告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予備費はプログラム側に置く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各プロジェクトの中に埋めない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見積り不足は予備費で埋めない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再計画として運営委員会に上げる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残額を毎月報告する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使用額と残額を月次報告の固定項目にする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年度末に使い切らない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残額は翌年度へ繰り越す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申請は必ずCR票を経由する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口頭やメールでの依頼では使わない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YYYY_分野_名称_プログラム予算計画・資金配分表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財務トラッキング表／変更管理台帳／プログラム憲章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2026-09-26T21:11:56Z</dcterms:created>
  <dcterms:modified xsi:type="dcterms:W3CDTF">2026-09-26T21:11:56Z</dcterms:modified>
</cp:coreProperties>
</file>