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DEPENDENCY MAP &amp; REGISTER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ハルタ工機 基幹システム再構築プログラム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プロジェクト間依存関係マップ・管理表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時点：2024年12月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対象：構成PJ 4本（C1〜C4）・依存 7件（赤1・橙2）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管理：PMO ／ 確認：推進会議（赤は毎週）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依存関係の考え方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依存関係の4つの種類・余裕の色分けと確認頻度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依存関係管理表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依存関係管理表・責任者・状態・影響（赤と橙）・依存を弱める3つの手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依存関係の考え方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本数ではなく「余裕の小さい依存」を数える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依存関係の4つの種類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意思決定の依存がいちばん見落とされる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2743200"/>
                <a:gridCol w="3657600"/>
                <a:gridCol w="3200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種類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見つけ方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Aの成果物が無いとBが進まない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マスタ統合基盤のAPIが受注システムの結合テストに必要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各PJのインプット一覧を突き合わせる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順序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Aが終わらないとBを始められない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旧システムを止めてからでないと新拠点へ切り替えられない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移行・切替の計画を並べる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資源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同じ人・設備を複数PJが同時に必要とする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インフラ担当3名がC1の移行とC2のテストで重なる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要員配分計画の山を重ねる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意思決定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Aの判断が決まらないとBの設計が進まない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会計方針が決まらないと原価計算の設計ができない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各PJの前提条件を読む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余裕の色分けと確認頻度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余裕 ＝ 必要期限 − 提供予定日（月）。マイナスなら即座に赤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3535680" cy="4069080"/>
          </a:xfrm>
          <a:prstGeom prst="roundRect">
            <a:avLst>
              <a:gd name="adj" fmla="val 2586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赤：1か月未満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94560"/>
            <a:ext cx="30784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毎週確認。推進会議の固定議題。提供側の進捗を直接確認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該当：D-01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312920" y="1554480"/>
            <a:ext cx="3535680" cy="4069080"/>
          </a:xfrm>
          <a:prstGeom prst="roundRect">
            <a:avLst>
              <a:gd name="adj" fmla="val 2586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4152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橙：1〜3か月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4541520" y="2194560"/>
            <a:ext cx="30784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隔週確認。推進会議で状態だけ確認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該当：D-04、D-06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077200" y="1554480"/>
            <a:ext cx="3535680" cy="4069080"/>
          </a:xfrm>
          <a:prstGeom prst="roundRect">
            <a:avLst>
              <a:gd name="adj" fmla="val 2586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0580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青：3か月以上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8305800" y="2194560"/>
            <a:ext cx="30784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月次で台帳の更新のみ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該当：D-02、D-03、D-05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ポイント：赤が3本を超えたら個別の対処ではなく、計画そのものの順序を見直す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依存関係管理表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両側に責任者を置く ／ 提供予定日は提供側が書く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依存関係管理表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「〜と連携」ではなく成果物名・必要期限・提供予定日を書く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914400"/>
                <a:gridCol w="1005840"/>
                <a:gridCol w="2926080"/>
                <a:gridCol w="1097280"/>
                <a:gridCol w="1097280"/>
                <a:gridCol w="822960"/>
                <a:gridCol w="25603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種類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提供→受取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何を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必要期限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提供予定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余裕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回避策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D-01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C4→C1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品目マスタ参照API v1.0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0か月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品目のみ先行リリース（2025/1に暫定版）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D-02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C4→C2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取引先マスタ参照API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2025/9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2025/6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3か月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D-03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C4→C3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勘定科目マスタ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2025/6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9か月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D-04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C1→C3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受注実績の会計連携仕様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2026/6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2か月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仕様のみ2025/12に凍結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D-05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C2→C3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原価実績データ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2026/9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2026/6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3か月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D-06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意思決定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C1→C2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在庫引当ロジックの方針決定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2か月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推進会議で1月に決定と明記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D-07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資源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C1↔C2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インフラ担当3名（移行とテストで重複）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2025/10〜12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C2のテストを2026/1に後ろ倒し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責任者・状態・影響（赤と橙）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遅れたときの影響は「何が、どれだけずれるか」まで書く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2011680"/>
                <a:gridCol w="2011680"/>
                <a:gridCol w="1280160"/>
                <a:gridCol w="50292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提供側 責任者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受取側 責任者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状態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遅れたときの影響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D-01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C4 PM 斎藤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 PM 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進行中（暫定版提供済）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C1の稼働（2025/12）がそのまま1か月ずれる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D-04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 PM 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C3 PM 北川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未着手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C3の会計連携開発が遅れ、決算期の切替が1期ずれる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D-06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 PM 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C2 PM 水野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進行中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C2の引当ロジック設計が止まり、稼働が2か月ずれる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依存を弱める3つの手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依存は減らせなくても、余裕は作れる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4389120"/>
                <a:gridCol w="42976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向いている場面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切り出して先行提供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必要な部分だけを本体より前にリリース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相手が必要としているのが一部分のとき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仕様だけ先に凍結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実装より先にインターフェース仕様を確定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仕様さえ決まれば受取側が作り始められるとき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暫定・代替でつなぐ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手作業やダミーデータで一時的に代替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本番品質を要しない期間があるとき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2024_製造_基幹再構築_依存関係管理表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依存関係、余裕、先行提供、仕様凍結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要員配分計画／RAIDログ／プログラム・ロードマップ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2026-09-26T21:10:50Z</dcterms:created>
  <dcterms:modified xsi:type="dcterms:W3CDTF">2026-09-26T21:10:50Z</dcterms:modified>
</cp:coreProperties>
</file>