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Confidential｜プロジェクト間依存関係マップ・管理表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DEPENDENCY MAP &amp; REGISTER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プロジェクト間依存関係マップ・管理表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依存関係の考え方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依存関係の4つの種類・余裕の色分けと確認頻度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依存関係管理表・責任者・状態・影響（赤と橙）・依存を弱める3つの手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依存関係の考え方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本数ではなく「余裕の小さい依存」を数える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依存関係の4つの種類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意思決定の依存がいちばん見落とされる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743200"/>
                <a:gridCol w="3657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見つけ方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成果物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Aの成果物が無いとBが進まない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各PJのインプット一覧を突き合わせる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順序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Aが終わらないとBを始められない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移行・切替の計画を並べる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資源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同じ人・設備を複数PJが同時に必要とする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要員配分計画の山を重ねる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Aの判断が決まらないとBの設計が進まない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各PJの前提条件を読む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余裕の色分けと確認頻度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余裕 ＝ 必要期限 − 提供予定日（月）。マイナスなら即座に赤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赤：1か月未満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（件数）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31292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4152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橙：1〜3か月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454152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（件数）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77200" y="1554480"/>
            <a:ext cx="3535680" cy="4069080"/>
          </a:xfrm>
          <a:prstGeom prst="roundRect">
            <a:avLst>
              <a:gd name="adj" fmla="val 2586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05800" y="1719072"/>
            <a:ext cx="307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青：3か月以上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8305800" y="2194560"/>
            <a:ext cx="30784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（件数）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記入ガイド：赤が3本を超えたら個別の対処ではなく、計画そのものの順序を見直す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両側に責任者を置く ／ 提供予定日は提供側が書く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依存関係管理表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「〜と連携」ではなく成果物名・必要期限・提供予定日を書く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40080"/>
                <a:gridCol w="914400"/>
                <a:gridCol w="1005840"/>
                <a:gridCol w="2926080"/>
                <a:gridCol w="1097280"/>
                <a:gridCol w="1097280"/>
                <a:gridCol w="82296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提供→受取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何を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必要期限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提供予定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余裕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回避策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D-05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責任者・状態・影響（赤と橙）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遅れたときの影響は「何が、どれだけずれるか」まで書く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011680"/>
                <a:gridCol w="2011680"/>
                <a:gridCol w="128016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提供側 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受取側 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遅れたときの影響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依存を弱める3つの手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依存は減らせなくても、余裕は作れる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389120"/>
                <a:gridCol w="4297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切り出して先行提供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必要な部分だけを本体より前にリリース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相手が必要としているのが一部分のとき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仕様だけ先に凍結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実装より先にインターフェース仕様を確定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仕様さえ決まれば受取側が作り始められるとき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暫定・代替でつなぐ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手作業やダミーデータで一時的に代替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本番品質を要しない期間があるとき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YYYY_分野_名称_プロジェクト間依存関係マップ・管理表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要員配分計画／RAIDログ／プログラム・ロードマップ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2026-09-26T21:10:50Z</dcterms:created>
  <dcterms:modified xsi:type="dcterms:W3CDTF">2026-09-26T21:10:50Z</dcterms:modified>
</cp:coreProperties>
</file>