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RESOURCE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加美乃フーズ 生産・供給改革プログラム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プログラム要員配分計画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計画時点：2024年9月（2024年10月〜2025年9月分）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供給上限：32名 ／ 希少スキル：生産管理の業務知識 4名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作成：PgM・PMO ／ 承認：運営委員会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山積みと山崩し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総量の山積み・② 希少スキルの山積み・山を割る打ち手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要員台帳と供給上限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兼務の数え方・③ 要員台帳（抜粋）・④ 供給上限の定義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山積みと山崩し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山を割る順番：①希少スキル → ②着手時期 → ③増員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総量の山積み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四半期ごとにプロジェクト別に積み上げ、供給上限と比べる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097280"/>
                <a:gridCol w="1097280"/>
                <a:gridCol w="1097280"/>
                <a:gridCol w="1097280"/>
                <a:gridCol w="1280160"/>
                <a:gridCol w="1188720"/>
                <a:gridCol w="2194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上限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2024年4Q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超過1（許容）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2025年1Q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36 → 27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C2着手を1Q後ろへ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2025年2Q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28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2025年3Q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28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ポイント：上限そのものを上げるのは最後の手段。実行段階で必ず崩れる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希少スキルの山積み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総人数の山とは違う時期に不足が出る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194560"/>
                <a:gridCol w="2194560"/>
                <a:gridCol w="2103120"/>
                <a:gridCol w="1280160"/>
                <a:gridCol w="1280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必要人数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2024年10〜12月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要件確認（3名）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可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2025年1〜3月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受入テスト（4名）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需給ロジック設計（2名）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不足2名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2025年4〜6月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定着支援（2名）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需給ロジック設計（2名）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原価配賦ルール（2名）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不足2名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2025年7〜9月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受入テスト（2名）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原価配賦ルール（2名）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可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山を割る打ち手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まず着手時期の調整を検討する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4846320"/>
                <a:gridCol w="31089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打ち手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副作用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C2の着手を1四半期うしろへ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需給ロジック設計を2025年4〜6月へ移し、1Qの重なりを解消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B-02の実現が1四半期遅れる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C3の原価配賦ルール策定を7〜9月へ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2Qの重なりを解消。C3の稼働日は変えずに済んだ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4名のうち1名を期間限定で他業務から外す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2025年1〜6月のみ専任に近い状態にする（部門長承認）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製造管理課の業務を2名で分担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要員台帳と供給上限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兼務は実働で数える ／ 離任の予定も記録する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兼務の数え方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1.0で数えると計画は最初から破綻する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194560"/>
                <a:gridCol w="2743200"/>
                <a:gridCol w="24688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参加の形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よくある計上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実際に出る時間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台帳に書く値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専任（プログラム以外の業務なし）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週40時間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兼務（部署の業務を持ったまま）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週8〜12時間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0.25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業務部門のレビュー参加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計上していない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週4〜8時間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0.15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管理職（承認・判断のみ）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計上していない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週2〜4時間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0.08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要員台帳（抜粋）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1人1行。所属・スキル・参加期間・稼働率・離任予定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737360"/>
                <a:gridCol w="2194560"/>
                <a:gridCol w="1188720"/>
                <a:gridCol w="914400"/>
                <a:gridCol w="2194560"/>
                <a:gridCol w="1645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氏名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所属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スキル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担当PJ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参加期間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離任予定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水野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PM・需給計画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2024/10〜2026/03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佐伯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製造管理課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生産管理（希少）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C1・C2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2024/10〜2025/09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森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製造管理課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生産管理（希少）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C1・C3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2024/10〜2025/09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2025/06 異動予定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平田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製造管理課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生産管理（希少）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1.0（期間限定）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2025/01〜2025/06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業務部門レビュー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各部門 6名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業務要件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全PJ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0.4×6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2024/10〜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供給上限の定義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上限を動かすのは人を出す部門の判断。超過は運営委員会へ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1645920"/>
                <a:gridCol w="484632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合意者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社内（情報システム部）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部の定員30名のうち保守・運用に18名が必要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14名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契約上の体制上限（2社合計）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6名（0.4人月×6）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週16時間／人を部門長が承認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32名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2024_食品_生産供給改革_要員配分計画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要員配分、希少スキル、山積み、兼務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要員台帳／依存関係管理表／健全性評価シート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2026-09-26T21:09:46Z</dcterms:created>
  <dcterms:modified xsi:type="dcterms:W3CDTF">2026-09-26T21:09:46Z</dcterms:modified>
</cp:coreProperties>
</file>