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Confidential｜プログラム要員配分計画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PROGRAM RESOURCE PLAN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【プログラム名】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プログラム要員配分計画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計画時点：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供給上限：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山積みと山崩し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総量の山積み・② 希少スキルの山積み・山を割る打ち手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要員台帳と供給上限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兼務の数え方・③ 要員台帳（抜粋）・④ 供給上限の定義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山積みと山崩し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山を割る順番：①希少スキル → ②着手時期 → ③増員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総量の山積み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四半期ごとにプロジェクト別に積み上げ、供給上限と比べる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1097280"/>
                <a:gridCol w="1097280"/>
                <a:gridCol w="1097280"/>
                <a:gridCol w="1097280"/>
                <a:gridCol w="1280160"/>
                <a:gridCol w="1188720"/>
                <a:gridCol w="21945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上限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YYYY年Q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記入ガイド：上限そのものを上げるのは最後の手段。実行段階で必ず崩れる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希少スキルの山積み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総人数の山とは違う時期に不足が出る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194560"/>
                <a:gridCol w="2194560"/>
                <a:gridCol w="2103120"/>
                <a:gridCol w="1280160"/>
                <a:gridCol w="12801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時期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C2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C3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必要人数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山を割る打ち手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まず着手時期の調整を検討する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4846320"/>
                <a:gridCol w="31089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打ち手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副作用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要員台帳と供給上限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兼務は実働で数える ／ 離任の予定も記録する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兼務の数え方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1.0で数えると計画は最初から破綻する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194560"/>
                <a:gridCol w="2743200"/>
                <a:gridCol w="24688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参加の形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よくある計上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実際に出る時間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台帳に書く値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専任（プログラム以外の業務なし）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週40時間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兼務（部署の業務を持ったまま）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週8〜12時間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0.25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業務部門のレビュー参加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計上していない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週4〜8時間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0.15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管理職（承認・判断のみ）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計上していない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週2〜4時間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0.08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要員台帳（抜粋）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1人1行。所属・スキル・参加期間・稼働率・離任予定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188720"/>
                <a:gridCol w="1737360"/>
                <a:gridCol w="2194560"/>
                <a:gridCol w="1188720"/>
                <a:gridCol w="914400"/>
                <a:gridCol w="2194560"/>
                <a:gridCol w="16459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氏名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所属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スキル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担当PJ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稼働率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参加期間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離任予定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④ 供給上限の定義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上限を動かすのは人を出す部門の判断。超過は運営委員会へ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1645920"/>
                <a:gridCol w="4846320"/>
                <a:gridCol w="22860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区分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上限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根拠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合意者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社内（情報システム部）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YYYY_分野_名称_プログラム要員配分計画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要員台帳／依存関係管理表／健全性評価シート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2026-09-26T21:09:46Z</dcterms:created>
  <dcterms:modified xsi:type="dcterms:W3CDTF">2026-09-26T21:09:46Z</dcterms:modified>
</cp:coreProperties>
</file>