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STAGE GATE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ノヴァモバイル 顧客基盤刷新プログラム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ステージゲート定義書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対象ゲート：G2 投資判断（2025年1月）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承認枠：5億8,000万円 ／ 契約62万回線・法人4,800社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 ／ 判定：取締役会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ゲートの設計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ゲートの置き方・どのゲートでも問う3つのこと・結論の4つ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G2（投資判断）の定義と判定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G2の定義・通過条件と判定・判定結果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ゲートは4〜5枚 ／ どのゲートでも問うことを3つに固定する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ゲートの置き方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G2が「引き返せる最後の機会」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420624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主に決めること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 立ち上げ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構想の終わり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プログラムとして始めるか。憲章の承認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 計画承認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この計画で進めるか。投資枠の確定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 投資判断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設計の終わり（構築着手の前）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いちばん大きな支出の前に、続けるか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 稼働判定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各構成PJの稼働前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本番に出してよいか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 終結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ベネフィット測定の後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プログラムを終えるか、延長するか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どのゲートでも問う3つのこと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①を毎回問うのがプログラムのゲートの特徴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まだ価値があるか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前提は変わっていないか。ベネフィットの目標はいまも達成に値するか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見る帳票：ベネフィット定義書、憲章の前提条件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できる見込みがあるか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技術・要員・依存関係の面で、次のフェーズをやりきれるか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見る帳票：要員配分計画、依存関係管理表、RAIDログ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続ける余力があるか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投資枠と要員は足りるか。他により良い使い道は無いか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見る帳票：財務トラッキング表、EAC、予備費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結論の4つ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HoldとStopが選択肢に無いゲートはゲートではない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38912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同じ場で決めること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必須がすべて○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次のゲートの日程と、そこで見る数字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必須は○。望ましいに×があるか、必須が期限までに確実に○にできる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誰が・いつまでに・何をするか。確認する会議体と日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Hold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前提が崩れており、回復の見込みを判断できない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再開の条件と再判断の期限。その間の要員の扱い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Stop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前提が崩れ、回復の見込みが無い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成果物の扱い、要員の行き先、契約の整理、残予算の返還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G2（投資判断）の定義と判定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通過条件は必須と望ましいに分け、数字で書く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G2の定義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G2の資料には「ここで止めた場合の損失額」を必ず記載する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C1の基本設計完了時（2025年1月）／構築フェーズの着手前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取締役会（議長：代表取締役）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準備する資料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①ベネフィットの見込み ②EACと投資枠 ③依存関係の赤の一覧 ④ここで止めた場合の損失額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提出期限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ゲートの5営業日前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通過条件と判定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「品質が十分」ではなく数字か成果物名で書く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572000"/>
                <a:gridCol w="731520"/>
                <a:gridCol w="4754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憲章の前提条件4項目がすべて成立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契約回線数62万（前提55万以上）、規制変更なし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EACが承認枠（5億8,000万円）以内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 5億5,200万円（枠の95.2%）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基本設計のレビュー指摘が全件クローズ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指摘312件／クローズ312件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仕様の解釈違いによる指摘が20件以下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余裕1か月未満の依存が3本以下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2本（D-01、D-04）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次フェーズの要員が着手時点で90%確保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82%。ベンダーの1社が2月調達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ベネフィット中間目標の見込みが80%以上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請求問い合わせの削減見込み 87%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条件付きGoの条件は台帳に残し、次のゲートの冒頭で確認する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取締役会 議長（代表取締役）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承認日：2025年1月28日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承認日：2025年1月28日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承認日：2025年1月28日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Go　■ 条件付きGo（ベンダー1社の調達を2/20までに完了・担当PgM・3月推進会議で確認）　□ Hold　□ Stop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2025_通信_顧客基盤刷新_ステージゲート定義書_G2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ステージゲート、Hold、Stop、通過条件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プログラム憲章／ベネフィット定義書／ガバナンス・会議体設計書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2026-09-26T21:08:41Z</dcterms:created>
  <dcterms:modified xsi:type="dcterms:W3CDTF">2026-09-26T21:08:41Z</dcterms:modified>
</cp:coreProperties>
</file>