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CLOSURE CHECKLIST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東和エナジー スマートメーター運用基盤プログラム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プログラム終結判定チェックリスト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判定日：2026年2月20日（2回目判定）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対象期間：2023年10月 〜 2026年3月（承認枠 14億8,000万円）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作成：プログラムマネージャー ／ 提出先：運営委員会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終結判定チェックリスト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判定サマリー・A 成果物・B ベネフィット・C 運用引き継ぎ・D 旧運用の停止・E 財務・F 記録・知識・残項目一覧（条件付き終結・未了）・判定・承認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途中でやめる場合の判定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中止時の確認項目・運用スケジュール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終結判定チェックリスト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終結予定の6か月前から運用 ／ 作成：PgM・PMO ／ 判定：運営委員会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判定サマリー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6分野ごとの状況と総合判定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 成果物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済：全4PJ完了、受入承認済み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 ベネフィット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条件付：3指標達成、1指標は達成見込み。測定は業務部門が12か月継続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 運用引き継ぎ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済：全PJ引き継ぎ完了、管理者権限も削除済み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70332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386791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D 旧運用の停止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34340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未：旧メーターデータ収集の回線契約1件が残存（解約通知漏れ）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312920" y="370332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41520" y="386791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 財務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4541520" y="434340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条件付：支払残2件（3月末支払予定・経理部）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077200" y="370332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05800" y="386791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F 記録・知識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8305800" y="434340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済：教訓A4 12ページ、要員の次配置確定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ポイント：総合判定：終結／条件付き終結／終結しない。1つでも「未」で引き取り先がなければ終結しない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 成果物・B ベネフィット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確認項目ごとに状態と確認者を記入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4754880"/>
                <a:gridCol w="1645920"/>
                <a:gridCol w="9144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確認する人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備考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構成PJがすべて完了し、完了報告が承認されている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4PJとも承認済み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成果物の受入が業務部門から承認されている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2026/01/30承認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未完了の成果物の引き取り先と期限が決まっている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未完了なし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目標を達成している、または達成の見込みが立っている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PgM・業務部門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4指標中3指標達成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未達の指標について理由と見込みが説明できる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検針自動化率は9月見込み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終結後の測定を誰が・いつまで続けるか決まっている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料金業務部・12か月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ポイント：Bは「目標の達成」ではなく「達成見込みと測定の引き継ぎ先の確定」を条件にする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 運用引き継ぎ・D 旧運用の停止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旧契約は自動更新の期限まで確認する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4754880"/>
                <a:gridCol w="1645920"/>
                <a:gridCol w="9144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確認する人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備考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全PJの運用引き継ぎが完了している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2025/12完了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定着の確認項目が基準を満たしている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問い合わせ件数が基準内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PJメンバーの管理者権限がすべて削除されている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2026/02/10削除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旧システムがすべて停止している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2026/01停止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旧契約がすべて解約されている（自動更新の期限を含む）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回線契約1件。解約通知漏れ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旧手順・紙の帳票が現場から無くなっている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帳票回収済み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ポイント：解約通知は3か月前までに必要なものが多い。放置すると自動更新される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 財務・F 記録・知識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PgM一人では判定できない。分野ごとの確認者のサインをもらう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4754880"/>
                <a:gridCol w="1645920"/>
                <a:gridCol w="9144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確認する人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備考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全ベンダーとの精算が完了している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調達部門・経理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4社精算済み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支払いが完了、または支払予定が確定している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残2件・3/31支払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最終実績額と当初計画の差が説明できる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実績14億1,200万円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F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文書が所定の場所に保管され保存年限が設定されている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保存10年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F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教訓がまとめられている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A4 12ページ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F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メンバーの次の配置が決まっている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人事・各部門長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2026/01確定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F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終結後の問い合わせ先が決まり周知されている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料金業務部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ポイント：要員の次の配置は3か月前に確定させる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残項目一覧（条件付き終結・未了）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担当と期限を明記し、承認者に提示する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097280"/>
                <a:gridCol w="4572000"/>
                <a:gridCol w="1828800"/>
                <a:gridCol w="1280160"/>
                <a:gridCol w="1737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分野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残項目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状況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旧メーターデータ収集の回線契約の解約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 購買課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2026/03/15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解約通知を2/21に送付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ベンダーA社 最終支払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経理部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2026/03/31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支払予定確定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ベンダーC社 最終支払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経理部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2026/03/31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支払予定確定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検針自動化率の再測定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料金業務部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2026/09/30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測定計画確定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ポイント：残項目の一覧がない条件付き終結は「終わったことにする」のと同じ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判定・承認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運営委員会で終結を承認する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プログラムスポンサー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承認日：2026年3月25日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運営委員会 委員長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承認日：2026年3月25日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承認日：2026年3月25日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終結　■ 条件付き終結（残項目No.2〜4）　□ 終結しない　※No.1完了を確認後に承認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途中でやめる場合の判定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前提の変化・効果の見込み低下・優先順位の低下で中止するとき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中止時の確認項目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同じ6分野で判定する。内容が変わる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4572000"/>
                <a:gridCol w="914400"/>
                <a:gridCol w="4114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途中でやめる場合の確認項目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 成果物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作りかけの成果物の扱い（保管／廃棄／別用途）が決まっている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（本プログラムは計画どおり終結のため対象外）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 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部分的に得られた効果を測り、記録している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 運用引き継ぎ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稼働済みの部分だけを引き継ぎ、残りは元に戻している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 旧運用の停止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旧運用に戻す手順が完了している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 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中途解約と違約金の精算が完了している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F 記録・知識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なぜやめたかを記録している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ポイント：「なぜやめたか」の記録が、最も価値のある教訓になる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終結の準備は半年前から始める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5303520"/>
                <a:gridCol w="2194560"/>
                <a:gridCol w="15544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実施日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終結予定の6か月前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チェックリストを作り、各分野の担当に配る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2025/09/30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終結予定の3か月前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1回目の判定。未了の項目を洗い出す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PgM・各分野の担当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2025/12/19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終結予定の1か月前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2回目の判定。要員の次の配置を確定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PgM・人事・各部門長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2026/02/20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終結予定日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最終判定。運営委員会で終結を承認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2026/03/25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完了報告書を作り、関係者に配る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2026/03/31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条件付きのとき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残項目の期限までPgMが月次で追う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〜2026/09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2026_電力_スマートメーター運用基盤_終結判定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終結判定、スマートメーター、旧契約解約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プログラム完了報告書／運用引き継ぎ・定着確認シート／旧運用停止計画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2026-09-26T20:48:21Z</dcterms:created>
  <dcterms:modified xsi:type="dcterms:W3CDTF">2026-09-26T20:48:21Z</dcterms:modified>
</cp:coreProperties>
</file>