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GOVERNANCE DESIGN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みどり市役所 自治体DX推進プログラム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プログラム・ガバナンス・会議体設計書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版：v1.0（構築期）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適用範囲：構成PJ C1〜C4 と関係部門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作成：PgM・PMO ／ 承認：運営委員会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会議体の全体設計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4層の会議体・上に上げる条件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会議体ごとの設計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プログラム推進会議・プログラム運営委員会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運用ルール・承認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会議体の全体設計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層ごとに会議体を1つだけ置く ／ 上に上げる条件を数字で決める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4層の会議体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頻度が高いほど範囲が狭く、頻度が低いほど扱う金額が大きい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286000"/>
                <a:gridCol w="1645920"/>
                <a:gridCol w="265176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頻度・時間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各プロジェクトの定例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週1回・30分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PMと各リーダー（5〜8名）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PJ内の作業割り当て、課題の対応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隔週・45分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PgM＋各PM＋PMO（8名）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PJ間の優先順位、要員の配分、依存関係の調整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月1回・60分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部門長級（5〜8名）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スコープの変更、稼働日、予備費の使用、G3の判定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庁議・議会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四半期／随時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投資枠の変更、中止、ベネフィット目標の変更、G0〜G2・G4の判定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上に上げる条件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どれかに当たったら上げる。当たらないものはその場で差し戻す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194560"/>
                <a:gridCol w="6675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どこから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上げる条件（どれかに当たったら）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プロジェクト定例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他PJに影響する／50万円を超える／2週間を超える遅れ／担当者の権限を超える判断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1,000万円を超える／稼働日に影響する／新しい部門の合意が必要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庁議・議会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債務負担行為の限度額を超える／中止を検討する／ベネフィット目標を変更する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ポイント：条件は金額・日数・影響範囲の3つで表す。定性的だと全部が上に上がる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会議体ごとの設計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1会議につき10項目・半ページ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プログラム推進会議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「決めないこと」の欄が意外と効く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プロジェクト間の調整を、その場で決める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①PJ間の優先順位 ②要員の配分 ③依存関係の調整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決めないこと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各PJ内の技術課題／スコープの変更（運営委員会）／個人の評価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頻度・時間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 木曜 14:00-14:45（固定）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出席者（必須／任意）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PgM、C1〜C4の各PM、PMO 2名、情報政策課 課長補佐（8名）／議題に関係する業務部門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議長／事務局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議長：PgM／事務局：PMO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入力（2営業日前に配布）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ダッシュボード、赤・橙の依存一覧、RAIDログの新規分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決定事項、TODO番号、運営委員会に上げる案件の一覧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上に上げる条件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1,000万円超／稼働日に影響／新しい部門の合意が必要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ポイント：時間配分：ダッシュボード5分／赤・橙の依存10分／議題20分／まとめ5分／予備5分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プログラム運営委員会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同じ10項目で会議体ごとに書く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スコープ・稼働日・予備費など、推進会議で決められない事項を決める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①スコープの変更 ②稼働日の変更 ③予備費の使用（1,000万円超）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決めないこと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PJ間の要員調整（推進会議）／個別の技術課題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頻度・時間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 第2火曜 10:00-11:00（固定）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出席者（必須）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副市長（委員長）、情報政策課長、市民課長、財政課長、総務課長、PgM（6名）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議長／事務局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議長：副市長／事務局：PMO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入力（2営業日前に配布）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月次報告書、判断をあおぐ事項の一覧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決定事項、庁議に上げる案件の一覧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上に上げる条件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限度額超過／中止の検討／ベネフィット目標の変更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ゲートのたびに会議体の構成を見直す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ルール・内容・理由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297680"/>
                <a:gridCol w="4023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層ごとに会議体は1つ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同じ層に2つ作らない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「どちらで決めるのか」で迷う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上に上げる条件は数字で書く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金額・日数・影響範囲の3つで表す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定性的だと全部が上に上がる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下ろす条件も決める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条件に当たらないものはその場で差し戻す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上の会議が細かい話で埋まるのを防ぐ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資料は2営業日前に配る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当日配布にしない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会議が読み上げになる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必須出席者は8名まで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「念のため呼ぶ」をやめる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誰も責任を持たなくなる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フェーズが変わったら見直す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ゲートのたびに構成を確認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構築期と定着期では必要な会議が違う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会議体設計書の承認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 委員長（副市長）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承認日：2024年7月9日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情報政策課長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承認日：2024年7月9日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承認日：2024年7月9日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承認する　□ 条件付きで承認する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2024_自治体_DX推進_会議体設計書_v1.0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ガバナンス、会議体、上げる条件、推進会議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プログラム憲章／エスカレーション基準表／ステージゲート定義書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2026-09-26T21:07:37Z</dcterms:created>
  <dcterms:modified xsi:type="dcterms:W3CDTF">2026-09-26T21:07:37Z</dcterms:modified>
</cp:coreProperties>
</file>