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Confidential｜プログラム・ガバナンス・会議体設計書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PROGRAM GOVERNANCE DESIGN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【プログラム名】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プログラム・ガバナンス・会議体設計書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版：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適用範囲：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会議体の全体設計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4層の会議体・上に上げる条件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56032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281635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60604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会議体ごとの設計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10896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プログラム推進会議・プログラム運営委員会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365760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391363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03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370332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20624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運用ルール・承認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822960" y="475488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22960" y="501091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8" name="Text 16"/>
          <p:cNvSpPr txBox="1"/>
          <p:nvPr/>
        </p:nvSpPr>
        <p:spPr>
          <a:xfrm>
            <a:off x="2011680" y="480060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530352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会議体の全体設計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層ごとに会議体を1つだけ置く ／ 上に上げる条件を数字で決める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4層の会議体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頻度が高いほど範囲が狭く、頻度が低いほど扱う金額が大きい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548640"/>
                <a:gridCol w="2286000"/>
                <a:gridCol w="1645920"/>
                <a:gridCol w="2651760"/>
                <a:gridCol w="39319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層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会議体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頻度・時間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出席者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決めること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上に上げる条件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どれかに当たったら上げる。当たらないものはその場で差し戻す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2194560"/>
                <a:gridCol w="66751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どこから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どこへ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上げる条件（どれかに当たったら）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プロジェクト定例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推進会議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推進会議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運営委員会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運営委員会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庁議・議会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記入ガイド：条件は金額・日数・影響範囲の3つで表す。定性的だと全部が上に上がる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会議体ごとの設計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1会議につき10項目・半ページ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プログラム推進会議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「決めないこと」の欄が意外と効く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記入内容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目的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決めること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決めないこと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頻度・時間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出席者（必須／任意）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議長／事務局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入力（2営業日前に配布）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出力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上に上げる条件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記入ガイド：時間配分：ダッシュボード5分／赤・橙の依存10分／議題20分／まとめ5分／予備5分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プログラム運営委員会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同じ10項目で会議体ごとに書く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記入内容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4622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目的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22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決めること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22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決めないこと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22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頻度・時間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22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出席者（必須）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22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議長／事務局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22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入力（2営業日前に配布）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22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出力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22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上に上げる条件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03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ゲートのたびに会議体の構成を見直す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ルール・内容・理由</a:t>
            </a:r>
            <a:endParaRPr lang="en-US" sz="12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4297680"/>
                <a:gridCol w="40233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ルール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理由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層ごとに会議体は1つ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同じ層に2つ作らない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「どちらで決めるのか」で迷う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上に上げる条件は数字で書く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金額・日数・影響範囲の3つで表す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定性的だと全部が上に上がる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下ろす条件も決める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条件に当たらないものはその場で差し戻す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上の会議が細かい話で埋まるのを防ぐ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資料は2営業日前に配る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当日配布にしない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会議が読み上げになる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必須出席者は8名まで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「念のため呼ぶ」をやめる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誰も責任を持たなくなる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フェーズが変わったら見直す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ゲートのたびに構成を確認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構築期と定着期では必要な会議が違う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会議体設計書の承認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737360"/>
            <a:ext cx="3566160" cy="301752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19659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運営委員会 委員長（副市長）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56032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氏名：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承認日：　　年　　月　　日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署名／押印：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297680" y="1737360"/>
            <a:ext cx="3566160" cy="301752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572000" y="19659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情報政策課長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4572000" y="256032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氏名：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承認日：　　年　　月　　日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署名／押印：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8046720" y="1737360"/>
            <a:ext cx="3566160" cy="301752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321040" y="19659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プログラムマネージャー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8321040" y="256032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氏名：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承認日：　　年　　月　　日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署名／押印：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50292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□ 承認する　　□ 条件付きで承認する（条件：　　　　　　　　　）　　□ 差し戻し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YYYY_分野_名称_プログラム・ガバナンス・会議体設計書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プログラム憲章／エスカレーション基準表／ステージゲート定義書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2026-09-26T21:07:37Z</dcterms:created>
  <dcterms:modified xsi:type="dcterms:W3CDTF">2026-09-26T21:07:37Z</dcterms:modified>
</cp:coreProperties>
</file>