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SHARED RESOURCE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ハルタ工機 基幹システム再構築プログラム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共通基盤・共有資源管理表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時点：2025年3月（2025年度の使用カレンダー作成時）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対象：共有資源7件（環境・データ・共通部品・ライセンス・標準）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管理：PMO ／ 所有者の任命：PgM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共有資源管理表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何が共有資源になるか・共有資源一覧・数量・費用負担・引き継ぎ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使用カレンダーと変更の手続き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取り合いの発見と対処・変更の手続き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すべての共有資源に個人名の所有者を置く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何が共有資源になるか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環境とデータは直前まで表面化しない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ぶつかり方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開発・結合テスト・性能試験・移行リハーサルの各環境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同じ期間に複数のPJが使おうとする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商品マスタ、取引先マスタ、テストデータ一式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1本が変えると他のテスト結果が変わる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共通部品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認証基盤、帳票出力、ログ基盤、API基盤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1本の都合で仕様が変わり他が追随を迫られる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ライセンス・アカウント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開発ツール、テストツール、クラウドの利用枠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ピーク時に数が足りない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標準・規約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命名規則、設計書の様式、コーディング規約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後発PJが使えず独自のやり方が生まれる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共有資源一覧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調達のリードタイムを知らないと、気づいてからでは間に合わない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286000"/>
                <a:gridCol w="1005840"/>
                <a:gridCol w="1554480"/>
                <a:gridCol w="1005840"/>
                <a:gridCol w="365760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所有者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利用PJ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変更の手続き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調達LT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開発環境（4面）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 大野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増設はPgM承認。構成変更は2週間前に通知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結合テスト環境（2面）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インフラ 大野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使用予定は前月末までに登録。重複は推進会議で調整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3週間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品目マスタ（統合版）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PM 斎藤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項目追加は1か月前に通知。推進会議で承認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テストデータ一式（本番同等）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河本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四半期に1回、全PJ合意のうえ更新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2週間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認証・権限の共通部品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共通部品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 PM 斎藤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インターフェース変更はCR票を起票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R-06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テスト自動化ツール（40ライセンス）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ライセンス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河本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C1・C2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追加購入はPgM承認（1件300万円まで）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4週間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設計書の様式・命名規則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標準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 河本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C1〜C4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改定は推進会議で承認。適用時期を明記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ポイント：所有者は部署名で書かない。作っているPJのPMが兼ねるなら、完了後の引き継ぎ先も書く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数量・費用負担・引き継ぎ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費用負担があいまいだと後で精算でもめる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743200"/>
                <a:gridCol w="2011680"/>
                <a:gridCol w="2560320"/>
                <a:gridCol w="3017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数量・容量（ピーク時）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費用負担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PJ完了後の引き継ぎ先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直近の変更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4面（ピーク5面・C4専用を増設）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プログラム共通費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2025/04 増設（180万円）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品目8,400件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情報システム部 マスタ管理課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2025/05/30 項目3件追加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R-06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40ライセンス（ピーク46）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プログラム共通費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品質保証部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2025/06 6本追加購入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使用カレンダーと変更の手続き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四半期に1回、使用カレンダーを更新する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取り合いの発見と対処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半年前に分かれば、たいていの取り合いは費用をかけずに解ける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2062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ぶつかっている箇所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打った手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開発環境 4〜6月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C1の改修、C4の構築、C2の構築の3本が重なる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環境を1つ増設（C4専用。構築2週間・費用180万円）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開発環境 10月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C3の着手とC2の構築が重なる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C3の着手を11月へ（依存関係に余裕あり）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結合テスト環境 8月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C1の追加改修とC2の結合テストが重なる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時間帯で分割（C1は夜間・週末、C2は日中）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ポイント：時間帯分割は、作業の前後に必ずデータを退避・復元する手順を利用ルールに書く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変更の手続き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変えることより、いつ誰に伝えるかが問題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理由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事前通知の期間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データ・共通部品は1か月前／環境の構成変更は2週間前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受け取る側が計画を調整する時間が要る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影響が1PJなら所有者／複数PJなら推進会議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影響範囲によって決める場を変える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月末の最終営業日にまとめて反映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いつでも変わる状態だと安心して使えない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2025_製造_基幹再構築_共有資源管理表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共有資源、所有者、使用カレンダー、調達リードタイム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要員配分計画／依存関係管理表／プログラム終結判定チェックリスト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2026-09-26T21:06:31Z</dcterms:created>
  <dcterms:modified xsi:type="dcterms:W3CDTF">2026-09-26T21:06:31Z</dcterms:modified>
</cp:coreProperties>
</file>