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MULTI-VENDOR MANAGEMENT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東和エナジー 電力事業基盤刷新プログラム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複数ベンダー管理表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時点：2025年6月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対象：ベンダー4社・接点（境界）4本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作成：統合責任者（情報システム部）／ 承認：PgM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管理方針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境界の責任の持ち方・契約の形ごとの管理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56032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81635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6060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複数ベンダー管理表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0896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ベンダー一覧・窓口・エスカレーション・評価・ベンダー間の接点（連携仕様の台帳）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365760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391363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3703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20624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" y="475488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501091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2011680" y="48006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530352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管理方針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境界に誰が立つかを契約の時点で決める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境界の責任の持ち方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一括請負同士の境界は、どちらの契約範囲にも入っていないことが多い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754880"/>
                <a:gridCol w="2651760"/>
                <a:gridCol w="14630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方法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向いている場面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採否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発注者側に統合責任者を置く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連携仕様の台帳を発注者が持ち、結合テストの計画と不具合の切り分けを主導（専任1名）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社内に技術が分かる人材がいる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採用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1社に統合責任を持たせる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主契約者（プライム）を決め、統合の責任と費用を契約に明記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社内に人材がいない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契約の形ごとの管理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同じプログラムに2つの形が混ざるときは、月次報告のフォーマットも分ける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4389120"/>
                <a:gridCol w="4297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観点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一括請負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準委任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ベンダーが負う責任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成果物を完成させる責任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善良な管理者として作業を行う責任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発注者が管理するもの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成果物と検収条件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投入工数と作業内容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月次で見る数字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成果物の完成度、検収予定日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投入工数、作業の進み具合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遅れたときの扱い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納期遵守の責任はベンダー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発注者側にも責任がある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変更への対応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CR票で契約変更（金額が動く）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作業指示の変更（工数の範囲内なら動かない）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複数ベンダー管理表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統合の責任を空欄にしない ／ 仕様の確定者は発注者側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ベンダー一覧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依存度は「抜けたら代替に何か月かかるか」で判断する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2377440"/>
                <a:gridCol w="1280160"/>
                <a:gridCol w="1554480"/>
                <a:gridCol w="3108960"/>
                <a:gridCol w="1828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契約の形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依存度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統合の責任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A社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 需給管理・料金計算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一括請負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3億1,000万円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高（15年の取引。業務知識が社内にしか無い）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C1内は自社。境界は統合責任者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B社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C2 顧客接点／C4 代理店管理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準委任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月額1,850万円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中（UI開発。代替可能）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統合責任者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C社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C3 スマートメーターデータ基盤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一括請負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2億2,000万円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高（専門領域。国内で扱える会社が3社）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統合責任者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D社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インフラ構築・運用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保守契約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年額4,200万円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中（引き継ぎに6か月）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ポイント：依存度の理由を書くと対策が具体的になる（例：C1の設計思想を社内文書に残す作業を追加）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窓口・エスカレーション・評価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両側の個人名を書き、個人ルートの依頼を防ぐ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2743200"/>
                <a:gridCol w="1828800"/>
                <a:gridCol w="2743200"/>
                <a:gridCol w="27432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窓口（先方／自社）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契約期間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エスカレーション先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四半期評価（品質/納期/コミュ）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PL 石田／C1 PM 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2024/10〜2026/09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先方事業部長／自社情シス部長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A／B／A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PL 荒木／C2 PM 杉本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月次更新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先方部長／PgM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B／A／A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PL 宮本／C3 PM 北川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2025/01〜2026/06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先方本部長／PgM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A／B／B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SM 田島／情シス 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年次更新（4月）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先方部長／情シス部長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A／A／B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ベンダー間の接点（連携仕様の台帳）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ベンダー同士で決めさせない。版数と確定日を管理する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1645920"/>
                <a:gridCol w="4023360"/>
                <a:gridCol w="1737360"/>
                <a:gridCol w="1463040"/>
                <a:gridCol w="14630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接点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仕様の確定者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版数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確定日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I-01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A社 ⇄ B社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契約情報の参照API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統合責任者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2025/2/14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I-02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A社 ⇄ C社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需給実績データの受け渡し（日次）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統合責任者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2025/5/9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I-03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B社 ⇄ C社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使用量グラフ表示用の集計データ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統合責任者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v0.9（調整中）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I-04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A社 ⇄ D社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バッチ処理の実行基盤とジョブ管理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統合責任者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2025/1/20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月1回45分、全ベンダーが出席する連携会議で境界の課題だけを扱う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ルール・内容・理由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389120"/>
                <a:gridCol w="39319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境界の責任を空欄にしない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統合責任者かプライムのどちらかを必ず書く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空欄の境界は必ずもめる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連携仕様は発注者が確定させる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版数と確定日を台帳で管理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ベンダー同士で決めさせない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依頼は必ず文書で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CR票か作業指示書を経由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個人ルートの依頼が変更管理をすり抜ける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合同の会議体を作る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月1回、全ベンダーが出席する連携会議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境界の問題は同じ場でないと解けない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四半期ごとに評価する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品質・納期・コミュニケーションの3点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次の調達と契約更新の材料になる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依存度が高い社には代替策を持つ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文書化、技術移転、第2の候補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依存度は手を打たないと下がらない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2025_電力_事業基盤刷新_複数ベンダー管理表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複数ベンダー、統合責任者、連携仕様、依存度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連携仕様書／ベンダー契約書／エスカレーション基準表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2026-09-26T21:05:26Z</dcterms:created>
  <dcterms:modified xsi:type="dcterms:W3CDTF">2026-09-26T21:05:26Z</dcterms:modified>
</cp:coreProperties>
</file>