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Confidential｜複数ベンダー管理表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MULTI-VENDOR MANAGEMENT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複数ベンダー管理表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管理方針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境界の責任の持ち方・契約の形ごとの管理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複数ベンダー管理表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ベンダー一覧・窓口・エスカレーション・評価・ベンダー間の接点（連携仕様の台帳）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管理方針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境界に誰が立つかを契約の時点で決める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境界の責任の持ち方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一括請負同士の境界は、どちらの契約範囲にも入っていないことが多い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754880"/>
                <a:gridCol w="265176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採否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発注者側に統合責任者を置く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連携仕様の台帳を発注者が持ち、結合テストの計画と不具合の切り分けを主導（専任1名）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社内に技術が分かる人材がいる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1社に統合責任を持たせる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主契約者（プライム）を決め、統合の責任と費用を契約に明記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社内に人材がいない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契約の形ごとの管理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同じプログラムに2つの形が混ざるときは、月次報告のフォーマットも分ける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38912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一括請負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準委任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ベンダーが負う責任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成果物を完成させる責任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善良な管理者として作業を行う責任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発注者が管理するもの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成果物と検収条件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投入工数と作業内容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月次で見る数字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成果物の完成度、検収予定日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投入工数、作業の進み具合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遅れたときの扱い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納期遵守の責任はベンダー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発注者側にも責任がある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変更への対応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CR票で契約変更（金額が動く）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作業指示の変更（工数の範囲内なら動かない）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複数ベンダー管理表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統合の責任を空欄にしない ／ 仕様の確定者は発注者側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依存度は「抜けたら代替に何か月かかるか」で判断する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2377440"/>
                <a:gridCol w="1280160"/>
                <a:gridCol w="1554480"/>
                <a:gridCol w="310896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契約の形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統合の責任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記入ガイド：依存度の理由を書くと対策が具体的になる（例：C1の設計思想を社内文書に残す作業を追加）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窓口・エスカレーション・評価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両側の個人名を書き、個人ルートの依頼を防ぐ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2743200"/>
                <a:gridCol w="18288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窓口（先方／自社）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エスカレーション先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四半期評価（品質/納期/コミュ）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ベンダー間の接点（連携仕様の台帳）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ベンダー同士で決めさせない。版数と確定日を管理する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645920"/>
                <a:gridCol w="4023360"/>
                <a:gridCol w="1737360"/>
                <a:gridCol w="146304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仕様の確定者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版数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確定日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月1回45分、全ベンダーが出席する連携会議で境界の課題だけを扱う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ルール・内容・理由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38912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境界の責任を空欄にしない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統合責任者かプライムのどちらかを必ず書く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空欄の境界は必ずもめる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連携仕様は発注者が確定させる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版数と確定日を台帳で管理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ベンダー同士で決めさせない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依頼は必ず文書で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CR票か作業指示書を経由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個人ルートの依頼が変更管理をすり抜ける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合同の会議体を作る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月1回、全ベンダーが出席する連携会議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境界の問題は同じ場でないと解けない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四半期ごとに評価する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品質・納期・コミュニケーションの3点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次の調達と契約更新の材料になる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依存度が高い社には代替策を持つ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文書化、技術移転、第2の候補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依存度は手を打たないと下がらない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YYYY_分野_名称_複数ベンダー管理表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連携仕様書／ベンダー契約書／エスカレーション基準表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2026-09-26T21:05:26Z</dcterms:created>
  <dcterms:modified xsi:type="dcterms:W3CDTF">2026-09-26T21:05:26Z</dcterms:modified>
</cp:coreProperties>
</file>