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Confidential｜プログラム・ダッシュボード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DASHBOARD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プログラム・ダッシュボード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全体信号：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ダッシュボード（1枚）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今月の結論 ／ ⑥ 依頼事項・② 構成プロジェクトの状態・③ 財務 ／ ④ ベネフィット・⑤ 赤の項目（3件まで）・全体信号の判定基準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参照先と更新タイミング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ダッシュボード（1枚）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A4で1枚 ／ 手入力は①今月の結論と⑥依頼事項だけ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今月の結論 ／ ⑥ 依頼事項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PgMが毎月書くのはこの2つだけ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7820" cy="4069080"/>
          </a:xfrm>
          <a:prstGeom prst="roundRect">
            <a:avLst>
              <a:gd name="adj" fmla="val 224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今月の結論（3行以内）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49606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（3行以内。「だから、どうなるか」）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95060" y="1554480"/>
            <a:ext cx="5417820" cy="4069080"/>
          </a:xfrm>
          <a:prstGeom prst="roundRect">
            <a:avLst>
              <a:gd name="adj" fmla="val 224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366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依頼事項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23660" y="2194560"/>
            <a:ext cx="49606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（次の会議で決めてほしいこと）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記入ガイド：依頼事項が空欄の月は、委員会を開かないと決めてよい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構成プロジェクトの状態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各PJの月次報告シートから参照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926080"/>
                <a:gridCol w="2377440"/>
                <a:gridCol w="1828800"/>
                <a:gridCol w="182880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稼働日（計画）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稼働日（見通し）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信号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在庫一元化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店舗間移動最適化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会員・ポイント統合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物流拠点再編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店舗業務デジタル化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財務 ／ ④ ベネフィット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「作れているか」と「効いているか」を並べて見せる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108960"/>
                <a:gridCol w="2743200"/>
                <a:gridCol w="3749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補足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消化額（AC）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予備費の残額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効果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欠品による機会損失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効果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赤の項目（3件まで）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RAIDログを「赤」で絞り込んだ上位3件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280160"/>
                <a:gridCol w="5486400"/>
                <a:gridCol w="3749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記入ガイド：全件はRAIDログを見てもらう。絞らないと重要なものが埋もれる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全体信号の判定基準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信号は基準で機械的に決める。感覚で黄にしない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6583680"/>
                <a:gridCol w="3566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判定の条件（すべて満たす）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求められる行動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赤のPJが無い／EACが枠の95%以内／中間目標が達成見込み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報告のみ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赤のPJが1本以内／EACが枠の100%以内／中間目標のいずれかが未達見込み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挽回策を①に書く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上記のどれかを外れる。または最終目標の達成が危うい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⑥に判断項目を書き、臨時委員会を要請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会議の2営業日前に配る ／ 数字は必ず他の帳票から引く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参照先と更新タイミング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参照先が無い欄は、帳票が整っていないサイン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02920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ブロック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参照先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更新のタイミング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構成PJの状態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各PJの月次報告シート（状態・稼働日・信号）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各PMが月末2営業日以内に入力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財務トラッキング表の当月行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PMOが月末5営業日以内に集計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ベネフィット実現トラッキング表の最新値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測定のつど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赤の項目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RAIDログを「赤」で絞り込み上位3件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随時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運営委員会メンバー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会議の2営業日前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YYYY_分野_名称_プログラム・ダッシュボード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月次報告書／財務トラッキング表／ベネフィット実現トラッキング表／RAIDログ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2026-09-26T21:04:19Z</dcterms:created>
  <dcterms:modified xsi:type="dcterms:W3CDTF">2026-09-26T21:04:19Z</dcterms:modified>
</cp:coreProperties>
</file>