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MONTHLY REPORT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プログラム月次報告書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報告対象月：2025年9月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期間：2024年4月 〜 2027年3月（投資枠 10億5,000万円）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作成：PgM・PMO ／ 提出先：運営委員会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月次報告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サマリー・ベネフィットの進み・構成プロジェクトの状況・コストと予備費・リスク・課題の動き・変更の審議結果・来月の予定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月次報告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先月からの差分を書く ／ 変わっていないブロックは「先月から変更なし」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サマリー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最初の1ページで勝負が決まる。PgM本人が書く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全体信号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黄（先月から変更なし）。理由：P2の稼働が1か月遅れる見込みのため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今月の要点① 良い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欠品損失が年換算2.6億円まで下がり、中間目標（2.8億円）を上回った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今月の要点② 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P2店舗間移動最適化の稼働が2025年12月→2026年1月に1か月遅れる見込み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今月の要点③ 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P2の遅れを受けて、P5の着手を1か月後ろにずらすかどうかを決めていただきたい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判断をあおぐ事項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J-09：P5着手時期の変更可否（10月の運営委員会までに決定が必要）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ポイント：判断をあおぐ事項は必須欄。ない月は「なし」と明記する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ベネフィットの進み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ねらった効果が出ているかを書く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834640"/>
                <a:gridCol w="1737360"/>
                <a:gridCol w="1828800"/>
                <a:gridCol w="182880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2027/3目標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今月実績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先月差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欠品による機会損失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年4.2億円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年1.2億円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年2.6億円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▲0.1億円（改善）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値引き率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22.0%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15.0%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18.4%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±0.0pt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EC売上比率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21%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+1pt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在庫問い合わせ件数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月1,800件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月300件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月740件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▲40件（改善）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4.8%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4.7%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±0.0pt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クロスチャネル購入率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±0.0pt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ポイント：動かなくてよい指標には「P4・P5稼働後に動く指標」と一文を添える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構成プロジェクトの状況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本文を書くのは信号が変わったPJと判断が要るPJだけ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560320"/>
                <a:gridCol w="914400"/>
                <a:gridCol w="1188720"/>
                <a:gridCol w="5669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信号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先月差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ひとこと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在庫一元化（UNITE）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2025年3月に完了済み。効果測定のみ継続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店舗間移動最適化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稼働が1か月遅れる見込み。本文で詳述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会員・ポイント統合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黄→青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移行リハーサル1回目が成功し、黄から戻った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物流拠点再編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店舗業務デジタル化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2026年1月着手予定。J-09の判断待ち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コストと予備費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数値はダッシュボードから機械的に持ってくる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2560320"/>
                <a:gridCol w="237744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枠に対する割合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先月差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承認投資枠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10億5,000万円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実績コスト（AC）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5億2,640万円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50.1%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+3,180万円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完成時総コスト予測（EAC）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10億2,800万円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97.9%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▲400万円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プログラム予備費（当初）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7,820万円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予備費の使用済み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2,250万円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予備費の残り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5,570万円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残率71%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リスク・課題の動き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増えた／消えた／悪化したの3つだけを書く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14400"/>
                <a:gridCol w="8321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今月増えた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R-22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P2の遅れにより、年末商戦（12月）の店舗オペレーションが旧運用のままになる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今月消えた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R-14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会員データの重複が移行で解消できないおそれ → リハーサル成功により解消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今月悪化した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業務部門のレビュー要員不足。返却が平均5営業日→9営業日に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変更の審議結果・来月の予定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来月は作業予定ではなく「山場」を書く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17820" cy="4572000"/>
          </a:xfrm>
          <a:prstGeom prst="roundRect">
            <a:avLst>
              <a:gd name="adj" fmla="val 2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変更の審議結果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49606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今月の変更要求2件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・承認1件：CR-018 P3の画面追加（予算内）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・継続審議1件：CR-019 P2の稼働日変更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95060" y="1554480"/>
            <a:ext cx="5417820" cy="4572000"/>
          </a:xfrm>
          <a:prstGeom prst="roundRect">
            <a:avLst>
              <a:gd name="adj" fmla="val 2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366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来月の予定（山場）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423660" y="2194560"/>
            <a:ext cx="49606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・10月の運営委員会でJ-09を決定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・P3の移行リハーサル2回目（10/18）。NGなら稼働が1か月ずれ、11月委員会で判断をお願いする可能性あり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会議の3営業日前に提出 ／ 厚さそのものが情報になる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締め切りと担当を決める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40080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月末最終営業日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各PJが実績値をダッシュボードに入力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翌月第2営業日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ダッシュボードから数値を自動転記し、ドラフト作成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翌月第4営業日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サマリーと判断事項を書き、全体を編集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翌月第5営業日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委員会事務局へ提出（会議の3営業日前）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翌月第8〜10営業日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運営委員会で報告・判断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2025_アパレル_OMO変革_月次報告_202509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月次報告、差分、判断事項、運営委員会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プログラム・ダッシュボード／RAIDログ／変更管理台帳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2026-09-26T21:03:14Z</dcterms:created>
  <dcterms:modified xsi:type="dcterms:W3CDTF">2026-09-26T21:03:14Z</dcterms:modified>
</cp:coreProperties>
</file>