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Confidential｜プログラムRAIDログ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RAID LOG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プログラムRAIDログ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集計時点：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RAIDの基本と登録基準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RAIDの4種類・プログラムの台帳に載せる基準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56032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81635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6060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RAIDログ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0896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RAIDログ（抜粋）・件数の内訳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365760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391363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03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3703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20624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" y="475488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501091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2011680" y="48006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530352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RAIDの基本と登録基準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R・A・I・Dを1つの台帳で管理する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RAIDの4種類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前提がくずれればリスクに、リスクが現実になれば課題になる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3931920"/>
                <a:gridCol w="5486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意味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 リスク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まだ起きていないが、起きたら困ること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 前提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「こうなるはず」と決めつけて進めていること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 課題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すでに起きていて、いま困っていること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 依存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他のPJの成果物がないと進めないつながり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プログラムの台帳に載せる基準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どれか1つにあてはまるものだけを上げる。それ以外はPJの台帳に置く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複数のPJにまたがる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（自社の基準）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37185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60045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ベネフィットに効く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60045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（自社の基準）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9506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2366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PgMの権限が要る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42366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（自社の基準）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01827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24687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影響額が基準を超える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924687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（金額・期間の基準）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記入ガイド：上げる／上げないの判断は隔週の推進会議でPgMが決める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RAIDログ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14項目・1シート ／ 担当は個人名、「注視する」は書かない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RAIDログ（抜粋）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種類が変わってもIDは変えない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29672"/>
                <a:gridCol w="809579"/>
                <a:gridCol w="2608642"/>
                <a:gridCol w="989485"/>
                <a:gridCol w="989485"/>
                <a:gridCol w="3058408"/>
                <a:gridCol w="809579"/>
                <a:gridCol w="1169391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種類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タイトル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関係PJ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影響/可能性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対応内容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期日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A-01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I-01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D-01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件数の内訳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月次報告の材料：今月増えた／消えた／悪化した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560320"/>
                <a:gridCol w="2743200"/>
                <a:gridCol w="3017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種類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件数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うち影響度「大」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今月の増減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 リスク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 前提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 課題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 依存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記入ガイド：依存だけ影響度が高く出るのは健全なサイン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03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閉じる基準：対応完了後2週間再発なし ／ クローズ行は削除せず別シートへ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いつ・何を・誰が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6217920"/>
                <a:gridCol w="22860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随時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気づいたらその場で1行追加（入力5分以内）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誰でも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隔週の推進会議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今週動いた行だけをレビューし、PJ台帳から上げるものを決める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月1回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影響度「大」を全件確認。期日切れの行を洗い出す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月1回（運営委員会）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「大」のうち判断が必要なものだけ報告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前提（A）を全件読み合わせ、くずれていればリスクに変える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PgM・PM全員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記入ガイド：前提は誰も教えてくれない。静かにくずれる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YYYY_分野_名称_プログラムRAIDログ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プログラム・リスク統合管理表／依存関係管理表／月次報告書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2026-09-26T21:02:10Z</dcterms:created>
  <dcterms:modified xsi:type="dcterms:W3CDTF">2026-09-26T21:02:10Z</dcterms:modified>
</cp:coreProperties>
</file>