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RISK REGISTER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北斗建設 施工管理DXプログラム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プログラム・リスク統合管理表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評価時点：2025年9月（全18件・うち大6件）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期間：2025年4月 〜 2028年3月（承認枠 11億6,000万円）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作成：PgM・PMO ／ 報告先：運営委員会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評価基準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統合影響度の基準・共通原因リスクの考え方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56032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81635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6060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リスク統合管理表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0896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統合影響度「大」のリスク・ベネフィット・オーナー・方針・引当予備費の確認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65760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391363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20624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50109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2011680" y="48006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530352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評価基準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プログラム開始時に全PJ共通の基準を決め、憲章に書いておく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統合影響度の基準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3つの列のうち1つでもあてはまれば、その評価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2194560"/>
                <a:gridCol w="1645920"/>
                <a:gridCol w="2377440"/>
                <a:gridCol w="3291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統合影響度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ベネフィットへの影響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報告先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5,000万円以上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3か月以上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目標未達になる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運営委員会（毎月）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1,000万〜5,000万円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1〜3か月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達成が遅れる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推進会議（隔週）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1,000万円未満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1か月未満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PJ内で管理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ポイント：金額は小さくても、ベネフィットの目標未達につながるなら「大」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共通原因リスクの考え方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各PJの評価は「小」でも、足し算すると「大」になる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各PJの見え方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C1〜C4がそれぞれ「現場ネットワーク工事が遅れるかも」を自分の分だけ見て「小」と評価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プログラムの見え方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C5 現場ネットワーク整備は全4本の土台。遅れれば4本すべてが止まり影響額は最大1億8,000万円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見つけ方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四半期に1回、全PJのリスクを「原因」の欄で並べ替える。同じ原因が2行以上あれば候補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リスク統合管理表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影響PJが2つ以上のリスクをプログラムで持つ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統合影響度「大」のリスク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4・5・12（影響PJ・ベネフィット・引当）がプログラム特有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377440"/>
                <a:gridCol w="1188720"/>
                <a:gridCol w="640080"/>
                <a:gridCol w="1097280"/>
                <a:gridCol w="640080"/>
                <a:gridCol w="3474720"/>
                <a:gridCol w="1005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リスク名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影響PJ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可能性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影響額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対応策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引当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現場の通信環境が悪く利用が進まないおそれ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C1・C2・C5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6,200万円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4か月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124現場を電波強度で3区分し、弱い38現場に中継機を先行設置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2,400万円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現場ネットワーク整備が遅れるおそれ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C1〜C4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1億8,000万円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6か月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C5を最優先。着工の遅れを週次監視、3週遅れで警報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3,000万円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PR-07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協力会社380社の利用が広がらないおそれ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C1・C4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上位80社に個別説明会。利用率50%未満ならC4仕様を見直す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800万円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PR-09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現場所長が紙の日報をやめられないおそれ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C1・C3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12現場で先行運用し、成功した所長を推進役に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600万円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PR-12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C2とC3で工事番号の持ち方が合わないおそれ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C2・C3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4,800万円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3か月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2026年3月までに共通マスタ設計を確定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1,200万円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PR-15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資材高騰で現場の投資余力が落ちるおそれ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四半期ごとに投資計画を見直す。C4着手時期を調整弁に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ポイント：リスク名は25字以内で「〜のおそれ」で終える形にそろえる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ベネフィット・オーナー・方針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オーナーをPgM一人に集中させない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3840480"/>
                <a:gridCol w="1554480"/>
                <a:gridCol w="164592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影響するベネフィット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対応方針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オーナー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 現場事務作業 週14h→5h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低減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B-01・B-02 全般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低減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週次監視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PR-07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 協力会社との連絡工数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低減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調達本部長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 現場事務作業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低減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工事本部長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PR-12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 原価把握の即時化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回避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PR-15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経営企画部長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引当予備費の確認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引当の合計が予備費を超えていないか確認する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743200"/>
                <a:gridCol w="4663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備考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9,280万円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承認枠の8%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「大」6件への引当合計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予備費の86%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残り（中8件・小4件向け）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1,280万円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PR-04の3,000万円の妥当性を次回委員会で議論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四半期に1回、原因の欄で並べ替えて共通原因を探す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621792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隔週の推進会議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各PJから上がったリスクを統合するか差し戻すか決める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「大」を全件レビュー。対応策の進み具合を確認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月1回（運営委員会）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判断や支援が必要な「大」を報告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共通原因の洗い出し（原因の欄で並べ替え）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PJ完了時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そのPJのリスクの引き継ぎ先を決める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2025_建設_施工管理DX_リスク統合管理表_202509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リスク統合、共通原因、引当予備費、影響度基準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プログラムRAIDログ／エスカレーション基準表／財務トラッキング表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2026-09-26T21:01:06Z</dcterms:created>
  <dcterms:modified xsi:type="dcterms:W3CDTF">2026-09-26T21:01:06Z</dcterms:modified>
</cp:coreProperties>
</file>