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Confidential｜プログラム・リスク統合管理表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PROGRAM RISK REGISTER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【プログラム名】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プログラム・リスク統合管理表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評価時点：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期間：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評価基準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統合影響度の基準・共通原因リスクの考え方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56032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281635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60604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リスク統合管理表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10896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統合影響度「大」のリスク・ベネフィット・オーナー・方針・引当予備費の確認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365760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391363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03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370332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20624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運用スケジュール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822960" y="475488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22960" y="501091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2011680" y="480060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530352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評価基準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プログラム開始時に全PJ共通の基準を決め、憲章に書いておく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統合影響度の基準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3つの列のうち1つでもあてはまれば、その評価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554480"/>
                <a:gridCol w="2194560"/>
                <a:gridCol w="1645920"/>
                <a:gridCol w="2377440"/>
                <a:gridCol w="32918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統合影響度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影響額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影響期間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ベネフィットへの影響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報告先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5,000万円以上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3か月以上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目標未達になる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運営委員会（毎月）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中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1,000万〜5,000万円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1〜3か月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達成が遅れる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推進会議（隔週）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1,000万円未満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1か月未満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影響なし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PJ内で管理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記入ガイド：金額は小さくても、ベネフィットの目標未達につながるなら「大」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共通原因リスクの考え方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各PJの評価は「小」でも、足し算すると「大」になる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3535680" cy="4572000"/>
          </a:xfrm>
          <a:prstGeom prst="roundRect">
            <a:avLst>
              <a:gd name="adj" fmla="val 2586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171907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各PJの見え方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194560"/>
            <a:ext cx="307848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（各PJの評価）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312920" y="1554480"/>
            <a:ext cx="3535680" cy="4572000"/>
          </a:xfrm>
          <a:prstGeom prst="roundRect">
            <a:avLst>
              <a:gd name="adj" fmla="val 2586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541520" y="171907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プログラムの見え方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4541520" y="2194560"/>
            <a:ext cx="307848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（統合した評価）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8077200" y="1554480"/>
            <a:ext cx="3535680" cy="4572000"/>
          </a:xfrm>
          <a:prstGeom prst="roundRect">
            <a:avLst>
              <a:gd name="adj" fmla="val 2586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305800" y="171907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見つけ方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8305800" y="2194560"/>
            <a:ext cx="307848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（実施日・担当）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リスク統合管理表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影響PJが2つ以上のリスクをプログラムで持つ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統合影響度「大」のリスク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4・5・12（影響PJ・ベネフィット・引当）がプログラム特有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640080"/>
                <a:gridCol w="2377440"/>
                <a:gridCol w="1188720"/>
                <a:gridCol w="640080"/>
                <a:gridCol w="1097280"/>
                <a:gridCol w="640080"/>
                <a:gridCol w="3474720"/>
                <a:gridCol w="10058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リスク名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影響PJ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可能性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影響額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期間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対応策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引当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PR-01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PR-02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PR-03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PR-04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PR-05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記入ガイド：リスク名は25字以内で「〜のおそれ」で終える形にそろえる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ベネフィット・オーナー・方針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オーナーをPgM一人に集中させない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822960"/>
                <a:gridCol w="3840480"/>
                <a:gridCol w="1554480"/>
                <a:gridCol w="1645920"/>
                <a:gridCol w="32004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影響するベネフィット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対応方針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オーナー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PR-01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PR-02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PR-03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PR-04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PR-05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引当予備費の確認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引当の合計が予備費を超えていないか確認する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2743200"/>
                <a:gridCol w="46634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金額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備考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プログラム予備費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「大」6件への引当合計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残り（中8件・小4件向け）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03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四半期に1回、原因の欄で並べ替えて共通原因を探す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運用スケジュール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いつ・何を・誰が</a:t>
            </a:r>
            <a:endParaRPr lang="en-US" sz="12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560320"/>
                <a:gridCol w="6217920"/>
                <a:gridCol w="22860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タイミング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やること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誰が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隔週の推進会議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各PJから上がったリスクを統合するか差し戻すか決める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PgM・PM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月1回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「大」を全件レビュー。対応策の進み具合を確認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PgM・PMO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月1回（運営委員会）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判断や支援が必要な「大」を報告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四半期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共通原因の洗い出し（原因の欄で並べ替え）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PgM・PMO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PJ完了時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そのPJのリスクの引き継ぎ先を決める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PgM・PM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YYYY_分野_名称_プログラム・リスク統合管理表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プログラムRAIDログ／エスカレーション基準表／財務トラッキング表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2026-09-26T21:01:05Z</dcterms:created>
  <dcterms:modified xsi:type="dcterms:W3CDTF">2026-09-26T21:01:05Z</dcterms:modified>
</cp:coreProperties>
</file>