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Confidential｜エスカレーション基準表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ESCALATION CRITERIA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適用範囲：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4つの層と回答期限・エスカレーション基準表・上げる方法と回答期限・エスカレーション記録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どういうときに・誰に・いつまでに上げるかを先に決める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4つの層と回答期限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期限内に判断が出なければ自動で次の層へ上がる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L1 PM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判断者：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L2 PgM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判断者：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L3 運営委員会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判断者：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L4 経営会議・スポンサー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判断者：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記入ガイド：上げる基準だけで答える期限がない基準表は機能しない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判定の指標は必ず数字にする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  <a:gridCol w="2103120"/>
                <a:gridCol w="22860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L1（PM）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L2（PgM）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L3（運営委員会）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L4（経営）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追加で必要になる費用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スケジュール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稼働日からの遅れ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不足する人月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本番に影響する不具合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契約・体制の変更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安全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運行・現場の安全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記入ガイド：安全・法令など、層を飛ばしてよい区分を例外として明記する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上げる方法と回答期限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PMOが回答期限を毎日監視する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18288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回答期限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期限を超えたとき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L2（PgM）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L3（運営委員会）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L4（経営）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安全（例外）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「上げない」と判断したことも記録に残す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3566160"/>
                <a:gridCol w="2103120"/>
                <a:gridCol w="137160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できごと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区分・判定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基準にあてはまったら上げるのは義務 ／ 半年に1回見直す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4008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基準表を作り、憲章の付属資料として承認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PM着任時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基準表を読み合わせ、裁量の範囲を確認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PgM・新任PM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基準にあてはまったら、判断を待たずに上げる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回答期限を監視し、超えそうなものを知らせる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半年に1回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基準の金額・日数が実態に合っているか見直す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記入ガイド：上げる件数が急に増えたり減ったりしたら、基準見直しのサイン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基準表の承認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YYYY_分野_名称_エスカレーション基準表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プログラム憲章／ガバナンス・会議体設計書／変更管理台帳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2026-09-26T20:59:57Z</dcterms:created>
  <dcterms:modified xsi:type="dcterms:W3CDTF">2026-09-26T20:59:57Z</dcterms:modified>
</cp:coreProperties>
</file>