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SAMPLE｜記入例（架空の企業）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PROGRAM CHANGE LOG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みどり市役所 自治体DX推進プログラム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プログラム変更管理台帳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集計時点：2025年9月末（2025年度分抜粋）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期間：2024年7月 〜 2027年3月（限度額 4億8,000万円）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管理：PMO ／ 審議：変更審議会・運営委員会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53949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 ─ 本資料は架空の企業による記入例です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影響評価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プログラム影響評価票（CR-024）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56032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281635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60604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変更管理台帳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10896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台帳（2025年度抜粋）・審議後の管理・累計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365760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391363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03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370332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20624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運用スケジュール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822960" y="475488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22960" y="501091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8" name="Text 16"/>
          <p:cNvSpPr txBox="1"/>
          <p:nvPr/>
        </p:nvSpPr>
        <p:spPr>
          <a:xfrm>
            <a:off x="2011680" y="480060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530352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影響評価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承認の前に5つの観点で影響を評価する ／ 評価はPMOが作る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プログラム影響評価票（CR-024）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5つの観点を必ず埋める。空欄では審議にかけない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88696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観点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影響の内容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変更の内容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電子申請の対象を61手続きから68手続きに戻す（発生元：C1）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費用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＋2,400万円（限度額までの残り1,720万円を超える）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C1の稼働が3か月遅れる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他PJ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C3（窓口業務再設計）が3か月ずれる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ベネフィット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電子申請率の目標達成が半年遅れる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要員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C1に追加4人月。C3から出すとC3がさらに遅れる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ポイント：起票者に影響評価を書かせない。C1のPMにC3への影響は見えない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変更管理台帳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1件が1行 ／ 却下したものも欠番にしない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台帳（2025年度抜粋）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8〜10・16の欄がプログラム特有</a:t>
            </a:r>
            <a:endParaRPr lang="en-US" sz="1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822960"/>
                <a:gridCol w="2834640"/>
                <a:gridCol w="822960"/>
                <a:gridCol w="1097280"/>
                <a:gridCol w="2834640"/>
                <a:gridCol w="1280160"/>
                <a:gridCol w="13716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発生元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費用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他PJ・効果への影響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審議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結果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CR-018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マイナンバーカードでの本人確認を追加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C1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＋680万円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なし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変更審議会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承認（予備費）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CR-021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窓口予約の通知をSMSでも送る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C1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＋140万円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なし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PJ内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承認（PJ内吸収）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CR-024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電子申請の対象を61→68手続きに戻す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C1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＋2,400万円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C3が3か月ずれ、電子申請率の達成が半年遅れる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運営委員会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却下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CR-026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CR-024のうち利用の多い3手続きだけ追加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C1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＋820万円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C3への影響なし。電子申請率は目標どおり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運営委員会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条件付き承認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CR-029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データ連携基盤の対象を9→7システムに減らす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C4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▲1,100万円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C2の一部業務が手作業のまま残る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運営委員会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継続審議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ポイント：却下は終わりではなく代案を出すきっかけ。却下した変更も台帳に残す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審議後の管理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承認から2週間以内に反映を確認する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4023360"/>
                <a:gridCol w="2103120"/>
                <a:gridCol w="2560320"/>
                <a:gridCol w="14630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承認条件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費用の出どころ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反映の確認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確認日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CR-018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予備費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計画書・契約 反映済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2025/05/20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CR-021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PJ内で吸収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計画書 反映済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2025/06/12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CR-024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（却下：限度額超過・C3への波及）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CR-026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C3の日程に影響しないこと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予備費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計画書・契約・体制 反映済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2025/09/05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CR-029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（継続審議：C2業務部門の合意待ち）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累計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小さい変更の積み上がりを見る。月次で報告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2286000"/>
                <a:gridCol w="2560320"/>
                <a:gridCol w="25603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2024年度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2025年度（9月まで）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累計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承認した変更の件数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9件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11件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費用の増減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＋1,840万円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＋2,190万円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＋4,030万円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期間の延び（最長のPJ）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1か月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2か月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3か月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限度額に対する消化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4億6,280万円（96.4%）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限度額までの残り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1,720万円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03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審議する層は影響評価の結果から機械的に決める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運用スケジュール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いつ・何を・誰が</a:t>
            </a:r>
            <a:endParaRPr lang="en-US" sz="12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560320"/>
                <a:gridCol w="6217920"/>
                <a:gridCol w="22860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タイミング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やること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誰が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起票時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1〜5（ID・起票者・発生元・内容・理由）を埋めて提出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起票者（PM・業務部門）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3営業日以内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6〜10の影響評価を作る。他PJのPMに確認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評価後すぐ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審議する層を決める（基準から機械的に）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月1回（変更審議会）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その月の変更をまとめて審議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変更審議会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承認から2週間以内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計画書・契約・体制への反映を確認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月次報告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累計欄を更新し、限度額までの残りを報告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PMOポータル ＞ プロジェクト文書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2025_自治体_DX推進_変更管理台帳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変更管理、影響評価、累計、CR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プログラム財務トラッキング表／エスカレーション基準表／依存関係管理表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v1.0 初版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2026-09-26T20:58:53Z</dcterms:created>
  <dcterms:modified xsi:type="dcterms:W3CDTF">2026-09-26T20:58:53Z</dcterms:modified>
</cp:coreProperties>
</file>