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Confidential｜プログラム変更管理台帳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CHANGE LOG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プログラム変更管理台帳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集計時点：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影響評価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プログラム影響評価票（CR-024）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56032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281635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60604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変更管理台帳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10896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台帳（2025年度抜粋）・審議後の管理・累計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365760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391363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3703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20624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822960" y="501091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8" name="Text 16"/>
          <p:cNvSpPr txBox="1"/>
          <p:nvPr/>
        </p:nvSpPr>
        <p:spPr>
          <a:xfrm>
            <a:off x="2011680" y="480060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9" name="Text 17"/>
          <p:cNvSpPr txBox="1"/>
          <p:nvPr/>
        </p:nvSpPr>
        <p:spPr>
          <a:xfrm>
            <a:off x="2011680" y="530352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影響評価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承認の前に5つの観点で影響を評価する ／ 評価はPMOが作る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プログラム影響評価票（CR-024）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5つの観点を必ず埋める。空欄では審議にかけない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8869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観点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影響の内容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変更の内容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費用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他PJ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記入ガイド：起票者に影響評価を書かせない。C1のPMにC3への影響は見えない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変更管理台帳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1件が1行 ／ 却下したものも欠番にしない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台帳（2025年度抜粋）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8〜10・16の欄がプログラム特有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2834640"/>
                <a:gridCol w="822960"/>
                <a:gridCol w="1097280"/>
                <a:gridCol w="2834640"/>
                <a:gridCol w="128016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発生元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費用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他PJ・効果への影響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審議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結果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記入ガイド：却下は終わりではなく代案を出すきっかけ。却下した変更も台帳に残す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審議後の管理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承認から2週間以内に反映を確認する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4023360"/>
                <a:gridCol w="2103120"/>
                <a:gridCol w="2560320"/>
                <a:gridCol w="1463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ID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承認条件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費用の出どころ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反映の確認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確認日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CR-018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CR-021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CR-024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CR-026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CR-029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累計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小さい変更の積み上がりを見る。月次で報告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2560320"/>
                <a:gridCol w="25603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2024年度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2025年度（9月まで）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累計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承認した変更の件数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費用の増減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期間の延び（最長のPJ）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限度額に対する消化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限度額までの残り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03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審議する層は影響評価の結果から機械的に決める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560320"/>
                <a:gridCol w="6217920"/>
                <a:gridCol w="22860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起票時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1〜5（ID・起票者・発生元・内容・理由）を埋めて提出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起票者（PM・業務部門）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3営業日以内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6〜10の影響評価を作る。他PJのPMに確認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評価後すぐ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審議する層を決める（基準から機械的に）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月1回（変更審議会）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その月の変更をまとめて審議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変更審議会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承認から2週間以内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計画書・契約・体制への反映を確認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累計欄を更新し、限度額までの残りを報告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YYYY_分野_名称_プログラム変更管理台帳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プログラム財務トラッキング表／エスカレーション基準表／依存関係管理表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2026-09-26T20:58:53Z</dcterms:created>
  <dcterms:modified xsi:type="dcterms:W3CDTF">2026-09-26T20:58:53Z</dcterms:modified>
</cp:coreProperties>
</file>