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SAMPLE｜記入例（架空の企業）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PROGRAM FINANCIAL TRACKER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ハルタ工機 基幹システム再構築プログラム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プログラム財務トラッキング表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集計時点：2025年9月末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期間：2024年10月 〜 2027年9月（承認枠 9億2,000万円）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作成：PMO ／ 確認：PgM・財務部門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53949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 ─ 本資料は架空の企業による記入例です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財務トラッキング表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お金の5段階・PJ別の財務トラッキング・予備費の使用記録・年度別の見通し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8346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30906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880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3832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運用スケジュール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420624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4622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2519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7548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財務トラッキング表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月末に各PJが更新 ／ 支払額は経理システムから取り込む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お金の5段階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「いくら使ったか」には必ず段階名をつけて答える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2286000"/>
                <a:gridCol w="4023360"/>
                <a:gridCol w="27432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段階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金額（2025/9末）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主に使う場面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見ている人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承認枠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9億2,000万円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変更の可否を判断するとき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運営委員会・経営層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計画配分額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8億5,980万円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PJへの配分を見直すとき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契約額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6億1,240万円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これから確実に出ていくお金を把握するとき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PgM・調達部門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発生額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4億3,860万円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進み具合とコストを比べるとき（EVMなど）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PgM・PMO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支払額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3億8,420万円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資金繰り・年度の予算消化を見るとき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経理・財務部門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PJ別の財務トラッキング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PJを行、お金の段階を列にする。予備費は必ず別行</a:t>
            </a:r>
            <a:endParaRPr lang="en-US" sz="1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1554480"/>
                <a:gridCol w="1463040"/>
                <a:gridCol w="1463040"/>
                <a:gridCol w="1463040"/>
                <a:gridCol w="1463040"/>
                <a:gridCol w="128016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PJ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計画配分額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契約額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発生額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支払額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EAC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差異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C1 見積・受注・出荷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3億1,080万円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3億1,080万円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2億4,900万円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2億2,400万円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3億2,400万円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＋1,320万円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C2 生産・購買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2億6,000万円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1億8,200万円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1億1,400万円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9,800万円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2億6,000万円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±0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C3 会計・原価（2026/7着手）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1億8,000万円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6,300万円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4,100万円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3,600万円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1億8,000万円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±0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C4 マスタ統合基盤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1億900万円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5,660万円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3,460万円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2,620万円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1億1,600万円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＋700万円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小計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8億5,980万円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6億1,240万円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4億3,860万円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3億8,420万円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8億8,000万円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＋2,020万円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プログラム予備費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6,020万円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2,020万円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2,020万円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残 4,000万円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合計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9億2,000万円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6億1,240万円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4億5,880万円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4億440万円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8億8,000万円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枠内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ポイント：契約が進んでいないPJは着手時期を併記し、「遅れ」との読みまちがいを防ぐ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予備費の使用記録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使った分はどのPJに出したかも記録する</a:t>
            </a:r>
            <a:endParaRPr lang="en-US" sz="12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548640"/>
                <a:gridCol w="1371600"/>
                <a:gridCol w="1280160"/>
                <a:gridCol w="4663440"/>
                <a:gridCol w="1554480"/>
                <a:gridCol w="16459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No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使用日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対象PJ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用途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金額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承認者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2025/04/15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C1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出荷ラベル様式の追加対応（変更CR-008）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820万円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2025/06/30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C1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受注データ移行の追加検証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500万円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2025/08/20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C4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品目コード体系の見直し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700万円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運営委員会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使用合計（残 4,000万円・66%）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2,020万円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年度別の見通し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四半期ごとに更新し、年度末の3か月前に着地を確定させる</a:t>
            </a:r>
            <a:endParaRPr lang="en-US" sz="12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1737360"/>
                <a:gridCol w="2194560"/>
                <a:gridCol w="1371600"/>
                <a:gridCol w="39319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年度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当初計画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現在の見通し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理由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2024年度（下期）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1億2,000万円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1億1,840万円（実績）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▲160万円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検収が1件、翌年度にずれた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2025年度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3億4,000万円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3億6,600万円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＋2,600万円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C1の変更分と、前年度からのずれ込み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2026年度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3億2,000万円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3億1,400万円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▲600万円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C4の一部をC2に統合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2027年度（上期）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1億4,000万円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8,160万円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▲5,840万円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C3の後半を前倒し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合計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9億2,000万円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8億8,000万円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▲4,000万円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予備費の未使用分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経理システムとの突き合わせで決算時に説明できるようにする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運用スケジュール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いつ・何を・誰が</a:t>
            </a:r>
            <a:endParaRPr lang="en-US" sz="1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560320"/>
                <a:gridCol w="6217920"/>
                <a:gridCol w="22860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タイミング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やること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誰が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月末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各PJが契約額・発生額を更新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各PM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翌月第3営業日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経理システムから支払額を取り込み、突き合わせる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PMO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翌月第4営業日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EACを見直す。変更があった月は必ず更新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PgM・PM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月次報告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合計行と予備費の残りを報告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四半期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年度別の見通しを更新し、財務部門と共有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PgM・財務部門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年度末の3か月前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着地見込みを確定。必要なら翌年度への振替を申請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PgM・財務部門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ポイント：支払額をPMOが手集計すると必ず経理の数字とずれる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PMOポータル ＞ プロジェクト文書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2025_製造_基幹再構築_財務トラッキング_202509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財務トラッキング、EAC、予備費、年度別見通し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プログラム予算計画・資金配分表／プログラム変更管理台帳／月次報告書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v1.0 初版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2026-09-26T20:57:50Z</dcterms:created>
  <dcterms:modified xsi:type="dcterms:W3CDTF">2026-09-26T20:57:50Z</dcterms:modified>
</cp:coreProperties>
</file>