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114800" y="640080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53035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4630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CLOSURE REPORT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1920240"/>
            <a:ext cx="9144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ミライアパレル OMO変革プログラム</a:t>
            </a:r>
            <a:endParaRPr lang="en-US" sz="3800" dirty="0"/>
          </a:p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プログラム完了報告書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対象期間：2024年4月 〜 2027年3月（36か月）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43891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提出日：2027年3月25日　／　作成：プログラムマネージャー 未来 太郎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提出先：OMO変革プログラム運営委員会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プログラム完了報告書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概要・やったこと・ベネフィット・お金・計画との差・教訓・引き継ぎ・承認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ベネフィット実現報告書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終結6か月後／12か月後の測定結果・想定との差・差の理由・今後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構成プロジェクト詳細、指標定義、保管ルール など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プログラム完了報告書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終結判定時に作成 ／ 作成者：PgM ／ 目安 8〜12ページ ／ 読み手：運営委員会・経営層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概要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このページだけで全体がわかるように。経営層はここしか読まないこともあります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923544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店舗とECの在庫・会員・物流を一体化し、欠品と値引きを減らしてEC比率を高める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2024年4月 〜 2027年3月（36か月・計画どおり）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投資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承認枠 10億5,000万円／実績 9億8,400万円（枠内・93.7%）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構成PJ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5本すべて完了（在庫一元化・店舗間移動最適化・会員統合・物流拠点再編・店舗業務デジタル化）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6指標のうち3指標が目標達成。年間の効果は4億1,200万円。投資の回収は約2.4年の見込み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3指標。うち2指標は2027年9月に再測定。1指標（物流コスト率）は目標の見直しが必要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ポイント：目的・期間・投資額・得られた効果・未達の5つを必ず1ページに収める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やったこと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構成プロジェクトごとに、何を作り、いつ稼働したか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743200"/>
                <a:gridCol w="4846320"/>
                <a:gridCol w="1371600"/>
                <a:gridCol w="13716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名称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主な成果物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在庫一元化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店舗・EC共通の在庫管理基盤。関東→関西→その他エリアの順に展開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2025/06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店舗間移動最適化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店舗間在庫移動の自動提案機能（要員重複で1か月遅延）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会員統合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店舗会員とEC会員のID統合、共通ポイント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物流拠点再編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物流拠点3か所体制への再編（3拠点目を新設）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2026/09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店舗業務デジタル化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店舗スタッフ用タブレットでの在庫照会・取り置き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2026/12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ポイント：成果物の一覧で終わらせない。効果の話は3章で書く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ベネフィットの状況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指標ごとの開始時・目標・実績・達成率。未達の理由も書く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1737360"/>
                <a:gridCol w="822960"/>
                <a:gridCol w="822960"/>
                <a:gridCol w="822960"/>
                <a:gridCol w="731520"/>
                <a:gridCol w="3291840"/>
                <a:gridCol w="219456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指標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開始時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目標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達成率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未達の理由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次の手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欠品率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8.5%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5.0%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4.8%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106%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維持を確認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期末値引き率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18.0%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14.0%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14.4%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89%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天候不順で市況悪化（業界平均も1.2pt上昇）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2027年度実績で再確認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EC比率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28%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29%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110%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維持を確認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在庫問い合わせ件数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月450件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月300件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月280件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113%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維持を確認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物流コスト率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5.2%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4.0%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4.3%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75%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3拠点目の稼働率が68%（想定85%）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2027年度下期に再測定。目標値も検証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B-06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クロスチャネル購買率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25%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21%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69%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P5の稼働が2026年12月で定着期間が不足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2027年9月に再測定（営業企画部）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ポイント：未達を隠さない。プログラム要因／外部要因／目標設定の問題を切り分け、目標値そのものも疑う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お金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承認枠・計画・実績・差の理由。予備費の使い道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667512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1463040"/>
                <a:gridCol w="1463040"/>
                <a:gridCol w="146304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当初計画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10億5,000万円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構成PJの合計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9億7,180万円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9億4,150万円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▲3,030万円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プログラム予備費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7,820万円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4,250万円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残 3,570万円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10億5,000万円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9億8,400万円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▲6,600万円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7589520" y="1554480"/>
            <a:ext cx="4023360" cy="3931920"/>
          </a:xfrm>
          <a:prstGeom prst="roundRect">
            <a:avLst>
              <a:gd name="adj" fmla="val 232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863840" y="178308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予備費の使い道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863840" y="2286000"/>
            <a:ext cx="35661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P1 移行データ補正：480万円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P1 追加テスト：320万円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P3 会員データ統合の追加作業：1,450万円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P2 遅延対応：1,120万円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P4 設備調整：880万円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ポイント：予備費の内訳は次のプログラムの予備費見積りに使われる。金額と用途をセットで残す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計画との差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当初計画から変わったこととその理由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66160" cy="3931920"/>
          </a:xfrm>
          <a:prstGeom prst="roundRect">
            <a:avLst>
              <a:gd name="adj" fmla="val 256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7830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468880"/>
            <a:ext cx="3017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当初：36か月</a:t>
            </a:r>
            <a:endParaRPr lang="en-US" sz="13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変更後：変更なし</a:t>
            </a:r>
            <a:endParaRPr lang="en-US" sz="13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※P2のみ稼働が1か月遅延（全体影響なし）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297680" y="1554480"/>
            <a:ext cx="3566160" cy="3931920"/>
          </a:xfrm>
          <a:prstGeom prst="roundRect">
            <a:avLst>
              <a:gd name="adj" fmla="val 256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7830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範囲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468880"/>
            <a:ext cx="3017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当初：物流拠点2か所体制</a:t>
            </a:r>
            <a:endParaRPr lang="en-US" sz="13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変更後：3拠点目を新設</a:t>
            </a:r>
            <a:endParaRPr lang="en-US" sz="13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理由：EC出荷量が計画を上回ったため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046720" y="1554480"/>
            <a:ext cx="3566160" cy="3931920"/>
          </a:xfrm>
          <a:prstGeom prst="roundRect">
            <a:avLst>
              <a:gd name="adj" fmla="val 256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21040" y="17830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体制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8321040" y="2468880"/>
            <a:ext cx="3017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当初：PMO 3名</a:t>
            </a:r>
            <a:endParaRPr lang="en-US" sz="13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変更後：2025年4月から4名</a:t>
            </a:r>
            <a:endParaRPr lang="en-US" sz="13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理由：P2・P3の要員重複に対応するため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ポイント：変更がなかった項目も「変更なし」と明記する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教訓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「何が起きて、どうしたら、どうなったか」を数字で書く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6035040"/>
                <a:gridCol w="3200400"/>
              </a:tblGrid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分類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教訓（何が起きて・どうしたら・どうなったか）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次への提言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うまくいった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P1を最も複雑な関東エリアから始め、出た問題を他の2エリアで先回りして防げた。問い合わせ件数が214件→96件→41件と減った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段階展開では、最も複雑な対象を先頭に置く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うまくいった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ベネフィットの測定担当を業務部門にしたため、PJ完了後も測定が続いた。効果が伸びたのはPJ完了の6か月後からだった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測定はPJではなく業務部門に持たせる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うまくいかなかった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P2とP3の要員重複に気づいたのが2025年1月で手を打てず、P2の稼働が1か月遅れた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要員配分計画を四半期ではなく月次で更新する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うまくいかなかった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物流コスト率の目標4.0%を他社事例だけを根拠に設定し、自社拠点の稼働率の立ち上がりを考慮しなかった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自社の過去実績から立ち上がり曲線を推定して目標を設定する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ポイント：「コミュニケーションが大事」のような抽象的な教訓は書かない。数字と行動を入れる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引き継ぎ事項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終結後に残る作業・測定・課題と、その引き取り先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5486400"/>
                <a:gridCol w="2560320"/>
                <a:gridCol w="1554480"/>
              </a:tblGrid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引き取り先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物流拠点3か所目の稼働率向上（現状68%→85%）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2027/12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B-02・B-06の再測定、全指標の継続測定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営業企画部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2027/09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B-05 物流コスト率の目標値の見直し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PMO・経営企画部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2027/09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ポイント：ベネフィット測定の担当は業務部門に持たせる（PJ完了後も測定を続けるため）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運営委員会・スポンサーの承認欄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566160" cy="310896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プログラムスポンサー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560320"/>
            <a:ext cx="30175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承認日：2027年3月31日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1737360"/>
            <a:ext cx="3566160" cy="310896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運営委員会 委員長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560320"/>
            <a:ext cx="30175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承認日：2027年3月31日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566160" cy="310896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2104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プログラムマネージャー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21040" y="2560320"/>
            <a:ext cx="30175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承認日：2027年3月31日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120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■ 終結を承認する　　□ 条件付きで承認する　　□ 差し戻し　　（付帯事項：B-05の目標見直しを2027年9月までに報告）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ベネフィット実現報告書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終結6か月後・12か月後に作成 ／ 作成者：業務部門（PgMは支援） ／ 目安 3〜5ページ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測定の結果・当初想定との差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2027年9月（終結6か月後）時点　作成：営業企画部</a:t>
            </a:r>
            <a:endParaRPr lang="en-US" sz="1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377440"/>
                <a:gridCol w="1097280"/>
                <a:gridCol w="1097280"/>
                <a:gridCol w="1188720"/>
                <a:gridCol w="1188720"/>
                <a:gridCol w="1463040"/>
                <a:gridCol w="192024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指標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終結時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6か月後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12か月後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達成状況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維持できているか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欠品率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5.0%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4.8%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4.7%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2028/03予定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達成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維持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期末値引き率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14.0%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14.4%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14.1%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2028/03予定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ほぼ達成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改善中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EC比率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28%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29%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30%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2028/03予定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達成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維持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B-04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在庫問い合わせ件数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月300件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月280件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月340件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2028/03予定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未達に後退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季節要因（新入社員配属期）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B-05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物流コスト率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4.0%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4.3%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4.2%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2028/03予定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改善中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B-06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クロスチャネル購買率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25%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21%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24%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2028/03予定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ほぼ達成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伸びている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ポイント：達成済みの指標も、1年後に元に戻っていないかを確認する（戻っていれば定着の問題）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差の理由・今後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要因を3つに切り分け、測定を続けるか・追加の手を打つかを決める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6217920" cy="114300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69164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プログラムの要因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05740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B-06：P5の稼働が遅く定着期間が不足 → 6か月後に24%まで回復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6217920" cy="114300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01752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外部要因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38328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B-02：天候不順による市況悪化 ／ B-04：新入社員配属期の季節要因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48640" y="4206240"/>
            <a:ext cx="6217920" cy="114300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434340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目標設定の問題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470916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B-05：他社事例のみを根拠に4.0%を設定。自社の立ち上がりを未考慮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132320" y="1554480"/>
            <a:ext cx="4480560" cy="3794760"/>
          </a:xfrm>
          <a:prstGeom prst="roundRect">
            <a:avLst>
              <a:gd name="adj" fmla="val 2410"/>
            </a:avLst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406640" y="178308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今後の対応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7406640" y="2377440"/>
            <a:ext cx="39319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■ 測定を継続する（次回：2028/03）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□ 測定を終了する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■ 追加の手を打つ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　内容：B-04 新入社員向け在庫照会研修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　担当：店舗運営部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保管・検索ルール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3年後に誰かがたどり着けるように</a:t>
            </a:r>
            <a:endParaRPr lang="en-US" sz="12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プログラム文書 ＞ 2027年度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2027_OMO_OMO変革プログラム_完了報告書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OMO、在庫一元化、会員統合、物流拠点、EC比率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プログラム憲章／ベネフィット登録簿／移行計画 など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構成PJの詳細、指標の定義・測定方法、会議体の記録など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2026-09-26T20:31:11Z</dcterms:created>
  <dcterms:modified xsi:type="dcterms:W3CDTF">2026-09-26T20:31:11Z</dcterms:modified>
</cp:coreProperties>
</file>