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Confidential｜プログラム財務トラッキング表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FINANCIAL TRACKER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プログラム財務トラッキング表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財務トラッキング表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お金の5段階・PJ別の財務トラッキング・予備費の使用記録・年度別の見通し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財務トラッキング表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月末に各PJが更新 ／ 支払額は経理システムから取り込む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お金の5段階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「いくら使ったか」には必ず段階名をつけて答える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286000"/>
                <a:gridCol w="402336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金額（2025/9末）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主に使う場面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見ている人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変更の可否を判断するとき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運営委員会・経営層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計画配分額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PJへの配分を見直すとき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これから確実に出ていくお金を把握するとき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PgM・調達部門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進み具合とコストを比べるとき（EVMなど）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支払額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資金繰り・年度の予算消化を見るとき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経理・財務部門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PJ別の財務トラッキング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PJを行、お金の段階を列にする。予備費は必ず別行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554480"/>
                <a:gridCol w="1463040"/>
                <a:gridCol w="1463040"/>
                <a:gridCol w="1463040"/>
                <a:gridCol w="146304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計画配分額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支払額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 見積・受注・出荷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 生産・購買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 会計・原価（2026/7着手）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 マスタ統合基盤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記入ガイド：契約が進んでいないPJは着手時期を併記し、「遅れ」との読みまちがいを防ぐ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予備費の使用記録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使った分はどのPJに出したかも記録する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371600"/>
                <a:gridCol w="1280160"/>
                <a:gridCol w="4663440"/>
                <a:gridCol w="1554480"/>
                <a:gridCol w="1645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使用日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対象PJ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用途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使用合計（残額・残率）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年度別の見通し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四半期ごとに更新し、年度末の3か月前に着地を確定させる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737360"/>
                <a:gridCol w="2194560"/>
                <a:gridCol w="137160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当初計画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現在の見通し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2024年度（下期）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2027年度（上期）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経理システムとの突き合わせで決算時に説明できるようにする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2179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各PJが契約額・発生額を更新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翌月第3営業日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経理システムから支払額を取り込み、突き合わせる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翌月第4営業日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EACを見直す。変更があった月は必ず更新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合計行と予備費の残りを報告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年度別の見通しを更新し、財務部門と共有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PgM・財務部門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年度末の3か月前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着地見込みを確定。必要なら翌年度への振替を申請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PgM・財務部門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記入ガイド：支払額をPMOが手集計すると必ず経理の数字とずれる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YYYY_分野_名称_プログラム財務トラッキング表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プログラム予算計画・資金配分表／プログラム変更管理台帳／月次報告書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2026-09-26T20:57:50Z</dcterms:created>
  <dcterms:modified xsi:type="dcterms:W3CDTF">2026-09-26T20:57:50Z</dcterms:modified>
</cp:coreProperties>
</file>