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BENEFITS REALIZATION TRACKER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ミライアパレル OMO変革プログラム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ベネフィット実現トラッキング表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測定時点：2025年9月（四半期ベネフィットレビュー）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対象：ベネフィット6指標（B-01〜B-06）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作成：PMO ／ 測定：業務部門 ／ 報告先：運営委員会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トラッキング表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指標と測定方法・トラッキング表（2025年9月）・寄与したPJと外部要因・達成率の計算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トラッキング表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月末に測定 ／ 翌月第3営業日に更新 ／ 四半期ごとにレビュー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指標と測定方法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ベネフィット定義書と同じIDを使う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194560"/>
                <a:gridCol w="4937760"/>
                <a:gridCol w="91440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測定の方法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頻度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欠品による機会損失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在庫システムの欠品時間×平均販売数×単価で月次集計、年換算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商品本部 在庫管理課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期末値引き率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販売管理の期末セール値引き額÷定価売上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商品本部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EC売上比率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EC売上÷全社売上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EC事業部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在庫問い合わせ件数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コールセンターの問い合わせ分類「在庫」の件数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カスタマーサービス部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物流コスト率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物流費÷売上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クロスチャネル購買率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店舗とEC両方で購買した会員÷購買会員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営業企画部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ポイント：測定担当は業務部門にする。PMが測るとPJ完了とともに測定が終わる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トラッキング表（2025年9月）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中間目標で「まだ動かなくてよい指標」と「遅れている指標」を区別する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69686"/>
                <a:gridCol w="2501480"/>
                <a:gridCol w="1346951"/>
                <a:gridCol w="1443162"/>
                <a:gridCol w="1346951"/>
                <a:gridCol w="1058319"/>
                <a:gridCol w="1731794"/>
                <a:gridCol w="865897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基準値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中間目標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最終目標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信号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欠品による機会損失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年4.2億円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年2.8億円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年2.6億円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53%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年1.2億円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青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期末値引き率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22.0%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18.0%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18.4%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51%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15.0%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EC売上比率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22%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21%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25%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在庫問い合わせ件数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月1,800件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月800件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月740件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71%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月300件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青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物流コスト率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4.8%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4.8%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4.7%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13%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青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クロスチャネル購買率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14%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25%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青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ポイント：中間目標は四半期ごとに置く。最終目標だけだと2年間ずっと未達になり誰も見なくなる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寄与したPJと外部要因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外部要因の欄は良い数字が出たときにこそ埋める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011680"/>
                <a:gridCol w="4206240"/>
                <a:gridCol w="4114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寄与したPJ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外部要因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コメント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P1（主）・P2（一部）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P2の本稼働後にさらに下がる見込み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春夏の天候不順で市況悪化、業界平均も1.2pt上昇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市況補正で実質19.6%相当。中間目標は未達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P3（進行中）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P3の会員統合が2026年3月に稼働するまで大きく動かない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目標を前倒しで達成する見込み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P4（未稼働）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燃料費の上昇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P4稼働後に伸びる指標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P5（未稼働）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P5稼働後に伸びる指標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達成率の計算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（基準値−実績）÷（基準値−目標）で統一する。B-01の例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基準値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4.2億円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7185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0045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最終目標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60045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1.2億円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9506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2366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改善させたい幅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42366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4.2 − 1.2 ＝ 3.0億円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1827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24687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いま改善した幅 ／ 達成率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924687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4.2 − 2.6 ＝ 1.6億円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1.6 ÷ 3.0 ＝ 53%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ポイント：「実績÷目標」で計算しない。指標の向きに関係なく同じ式で計算できる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完了後の測定期間を先に決めておく（本プログラムは完了後12か月）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576072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月次で測る指標の値を取得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業務部門の測定担当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翌月第3営業日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表を更新し、信号を判定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四半期（ベネフィットレビュー）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全指標をレビュー。外部要因を切り分け、中間目標の妥当性を確認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PgM・業務部門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PJ完了時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測定の担当をPMから業務部門へ引き継ぐ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プログラム完了後6か月・12か月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測定を続け、実現報告を出す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業務部門・PgM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ポイント：未達のときに目標を下げるのは運営委員会の審議事項にし、理由を記録する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2025_アパレル_OMO変革_ベネフィットトラッキング_202509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ベネフィット、達成率、中間目標、外部要因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ベネフィット定義書／ベネフィット・マップ／プログラム完了報告書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2026-09-26T20:56:45Z</dcterms:created>
  <dcterms:modified xsi:type="dcterms:W3CDTF">2026-09-26T20:56:45Z</dcterms:modified>
</cp:coreProperties>
</file>