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Confidential｜ベネフィット実現トラッキング表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BENEFITS REALIZATION TRACKER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ベネフィット実現トラッキング表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測定時点：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トラッキング表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指標と測定方法・トラッキング表（2025年9月）・寄与したPJと外部要因・達成率の計算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トラッキング表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月末に測定 ／ 翌月第3営業日に更新 ／ 四半期ごとにレビュー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指標と測定方法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ベネフィット定義書と同じIDを使う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194560"/>
                <a:gridCol w="4937760"/>
                <a:gridCol w="914400"/>
                <a:gridCol w="2286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指標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測定の方法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頻度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測定担当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B-06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記入ガイド：測定担当は業務部門にする。PMが測るとPJ完了とともに測定が終わる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トラッキング表（2025年9月）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中間目標で「まだ動かなくてよい指標」と「遅れている指標」を区別する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69686"/>
                <a:gridCol w="2501480"/>
                <a:gridCol w="1346951"/>
                <a:gridCol w="1443162"/>
                <a:gridCol w="1346951"/>
                <a:gridCol w="1058319"/>
                <a:gridCol w="1731794"/>
                <a:gridCol w="865897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指標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基準値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中間目標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達成率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最終目標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信号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欠品による機会損失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期末値引き率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EC売上比率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在庫問い合わせ件数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物流コスト率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B-06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クロスチャネル購買率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記入ガイド：中間目標は四半期ごとに置く。最終目標だけだと2年間ずっと未達になり誰も見なくなる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寄与したPJと外部要因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外部要因の欄は良い数字が出たときにこそ埋める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011680"/>
                <a:gridCol w="4206240"/>
                <a:gridCol w="4114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寄与したPJ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外部要因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コメント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B-06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達成率の計算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（基準値−実績）÷（基準値−目標）で統一する。B-01の例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基準値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（値）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37185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60045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最終目標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60045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（値）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9506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2366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改善させたい幅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42366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基準値 − 目標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01827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24687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いま改善した幅 ／ 達成率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924687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基準値 − 実績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÷ 改善させたい幅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記入ガイド：「実績÷目標」で計算しない。指標の向きに関係なく同じ式で計算できる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完了後の測定期間を先に決めておく（本プログラムは完了後12か月）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いつ・何を・誰が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5760720"/>
                <a:gridCol w="2286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月次で測る指標の値を取得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業務部門の測定担当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翌月第3営業日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表を更新し、信号を判定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四半期（ベネフィットレビュー）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全指標をレビュー。外部要因を切り分け、中間目標の妥当性を確認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PgM・業務部門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PJ完了時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測定の担当をPMから業務部門へ引き継ぐ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プログラム完了後6か月・12か月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測定を続け、実現報告を出す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業務部門・PgM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記入ガイド：未達のときに目標を下げるのは運営委員会の審議事項にし、理由を記録する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YYYY_分野_名称_ベネフィット実現トラッキング表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ベネフィット定義書／ベネフィット・マップ／プログラム完了報告書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2026-09-26T20:56:45Z</dcterms:created>
  <dcterms:modified xsi:type="dcterms:W3CDTF">2026-09-26T20:56:45Z</dcterms:modified>
</cp:coreProperties>
</file>