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Confidential｜構成プロジェクト健全性評価シート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COMPONENT PROJECT HEALTH CHECK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構成プロジェクト健全性評価シート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7つの観点・5段階の判定基準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評価結果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全PJの評価一覧・弱い観点と打つ手・個別シート（C2 需給計画高度化）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7つの観点を5段階で評価し、PJ同士を比べられるようにする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7つの観点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「ステークホルダー」と「依存」がプログラム特有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  <a:gridCol w="5577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点が下がるサイン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計画に対する遅れ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マイルストーンの遅れ、未完了タスクの増加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計画に対する超過見込み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EACの上ぶれ、予備費の使用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成果物の完成度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不具合の件数、レビュー指摘の積み残し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必要な人がそろっているか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キーパーソンの離脱、稼働率超過、採用の未充足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範囲が固まっているか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要件の変更が続く、決まらない仕様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業務部門の協力が得られているか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レビューの遅れ、会議の欠席、反対意見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他PJとのつながりが守られているか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依存先の遅れ、仕様の凍結が遅れる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5段階の判定基準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総合判定は平均ではなく最低点で決める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371600"/>
                <a:gridCol w="4389120"/>
                <a:gridCol w="4572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問題なし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計画どおり、または計画より良い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軽微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ずれはあるがPJ内で吸収できる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PMが対応。報告のみ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注意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このままだと2に落ちる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対応策を推進会議で共有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PJ内では解決できない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PgMが支援。運営委員会へ報告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PJの継続そのものが危うい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運営委員会で中断・再計画を審議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記入ガイド：2以下をつけるなら「PgMに求める支援」を必ず書く。書けないなら3以上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評価結果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毎月末に各PMが記入（15分以内）／ 翌月の推進会議で支援を決める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全PJの評価一覧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平均で見ると打つ手の違いが見えなくなる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47586"/>
                <a:gridCol w="953814"/>
                <a:gridCol w="953814"/>
                <a:gridCol w="953814"/>
                <a:gridCol w="953814"/>
                <a:gridCol w="1049195"/>
                <a:gridCol w="1049195"/>
                <a:gridCol w="953814"/>
                <a:gridCol w="1049195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記入ガイド：総合は最低点。自動計算にしておく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弱い観点と打つ手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手を出さない判断もこのシートがあるからできる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731520"/>
                <a:gridCol w="1645920"/>
                <a:gridCol w="3566160"/>
                <a:gridCol w="3383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弱い観点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PgMが打つ手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個別シート（C2 需給計画高度化）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1本のPJにつき1枚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PJ名・PM名・評価日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先月からの変化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3以下の観点の理由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PM自身が打つ手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PgMに求める支援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記入ガイド：PgMに求める支援の欄が、このシートの心臓部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低い点をつけたPMを責めない。2以下には必ず支援策を1つ決める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64008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各PMがシートを記入（15分以内）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全PJを1枚に並べ、変化した観点を洗い出す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翌月の推進会議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2以下の観点について、支援の内容と期限を決める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総合判定と2以下の観点を運営委員会へ報告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判定基準を見直す。点のつけ方がゆるくなっていないか確認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記入ガイド：PMの人事評価には使わない。支援のための道具だと繰り返し伝える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YYYY_分野_名称_構成プロジェクト健全性評価シート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プログラム月次報告書／プログラム・ダッシュボード／要員配分計画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2026-09-26T20:55:40Z</dcterms:created>
  <dcterms:modified xsi:type="dcterms:W3CDTF">2026-09-26T20:55:40Z</dcterms:modified>
</cp:coreProperties>
</file>