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ROLLOUT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加美乃フーズ 生産管理システム刷新（C1）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移行・展開計画表（ロールアウト計画）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展開方式：段階（関東 → 中部 → 九州）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展開期間：2024年11月 〜 2025年2月（3工場・11ライン）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作成：PgM・PM ／ 承認：運営委員会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展開計画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展開方式の選択・展開計画表・切替の判定と切り戻し（第1波）・展開の実績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運用スケジュール・承認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展開計画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展開開始の3か月前に骨格を作り、運営委員会で承認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展開方式の選択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方式は目的から選ぶ。「安全そうだから」では選ばない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4389120"/>
                <a:gridCol w="402336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方式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向いている場面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向かない場面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採否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一斉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施行日が決まっている／並行運用が業務的に不可能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拠点数が多い／業務が拠点ごとに違う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拠点・部門が複数ある／業務のやり方に差がある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期限が厳しく順次に回す時間がない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採用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並行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止められない基幹業務／データの正しさを確かめたい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現場の人手に余裕がない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関東のみ4週間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ポイント：プログラムでは段階（パイロット→順次）が基本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展開計画表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いちばん複雑な拠点を先頭にする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08111"/>
                <a:gridCol w="1593251"/>
                <a:gridCol w="1947306"/>
                <a:gridCol w="1150681"/>
                <a:gridCol w="2124334"/>
                <a:gridCol w="2389876"/>
                <a:gridCol w="1150681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波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拠点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規模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切替日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現地支援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次へ進む条件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責任者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第1波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関東工場（5ライン）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利用者48名／日次製造指示 約320件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2024/11/18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切替後10営業日、PJ側3名が常駐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①計画作成2時間以内 ②重大不具合0件 ③問い合わせ1日5件以下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工場長 佐伯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第2波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中部工場（4ライン）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利用者36名／約240件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2025/01/20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7営業日、PJ側2名＋関東の担当1名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同上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工場長 森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第3波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九州工場（2ライン）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利用者22名／約130件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2025/02/17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5営業日、PJ側1名＋中部の担当1名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—（最終）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工場長 平田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ポイント：前の波の担当者を次の波に連れていく。支援日数は実績を見て減らす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切替の判定と切り戻し（第1波）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「いつまでなら戻せるか」を切替前に計算して全員で共有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8869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切替のGo判定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①移行データ検証完了（品目8,400件・取引先620件の全件照合） ②受入テスト未解決が重大0件・中程度3件以下 ③研修修了率100% ④工場長の合意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判定の会議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切替5営業日前（2024/11/11）。PgM・PM・工場長・情報システム部長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切り戻しの基準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切替後48時間以内に ①製造指示が出せない ②在庫数が実態と合わない ③復旧見込みが4時間以上立たない のいずれか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切り戻しの期限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切替後72時間（2024/11/21 9:00）まで。以降は前進あるのみ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旧運用の停止日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2024/12/16（切替の4週間後）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ポイント：切り戻しの期限を全員が知っていれば、48時間目の判断が真剣になる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展開の実績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各波の後にふりかえり、学びを次の波に反映する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749040"/>
                <a:gridCol w="2468880"/>
                <a:gridCol w="246888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第1波（関東）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第2波（中部）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第3波（九州）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現地支援の日数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切替後1週間の問い合わせ件数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214件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96件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41件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計画作成が2時間以内になるまで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3週間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重大な不具合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切り戻しの発生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次の波への反映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第2波を2週間延期（1/6→1/20）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手順書・FAQを改訂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旧運用の停止を延ばすには運営委員会の承認が要る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5120640"/>
                <a:gridCol w="228600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実施日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展開開始の3か月前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方式を決め、計画表の骨格を作る。運営委員会で承認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2024/08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各波の切替5営業日前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Go／No-Go判定会議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PgM・PM・拠点責任者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2024/11/11ほか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切替当日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時刻ごとの手順書に沿って実施。切り戻し期限を共有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PM・拠点責任者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各切替日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各波の完了後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次へ進む条件を確認し、ふりかえり1時間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PgM・PM・拠点責任者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各波の後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ふりかえりの翌週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学びを次の波の計画に反映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各波の後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旧運用の停止日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停止を実施。延ばす場合は運営委員会の承認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2024/12/16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展開計画の承認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承認日：2024年8月20日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情報システム部長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承認日：2024年8月20日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製造本部長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承認日：2024年8月20日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■ 承認する　□ 条件付きで承認する　□ 差し戻し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2024_食品_生産管理刷新C1_展開計画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ロールアウト、段階展開、Go/No-Go、切り戻し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旧運用の停止計画／教育・研修計画表／移行手順書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2026-09-26T20:54:30Z</dcterms:created>
  <dcterms:modified xsi:type="dcterms:W3CDTF">2026-09-26T20:54:30Z</dcterms:modified>
</cp:coreProperties>
</file>