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Confidential｜移行・展開計画表（ロールアウト計画）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ROLLOUT PLAN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【プログラム名】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移行・展開計画表（ロールアウト計画）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展開期間：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展開方式の選択・展開計画表・切替の判定と切り戻し（第1波）・展開の実績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運用スケジュール・承認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展開開始の3か月前に骨格を作り、運営委員会で承認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展開方式の選択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方式は目的から選ぶ。「安全そうだから」では選ばない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280160"/>
                <a:gridCol w="4389120"/>
                <a:gridCol w="402336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向いている場面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向かない場面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採否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一斉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施行日が決まっている／並行運用が業務的に不可能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拠点数が多い／業務が拠点ごとに違う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段階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拠点・部門が複数ある／業務のやり方に差がある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期限が厳しく順次に回す時間がない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並行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止められない基幹業務／データの正しさを確かめたい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現場の人手に余裕がない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記入ガイド：プログラムでは段階（パイロット→順次）が基本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展開計画表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いちばん複雑な拠点を先頭にする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08111"/>
                <a:gridCol w="1593251"/>
                <a:gridCol w="1947306"/>
                <a:gridCol w="1150681"/>
                <a:gridCol w="2124334"/>
                <a:gridCol w="2389876"/>
                <a:gridCol w="1150681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拠点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規模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切替日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現地支援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次へ進む条件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責任者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第3波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記入ガイド：前の波の担当者を次の波に連れていく。支援日数は実績を見て減らす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切替の判定と切り戻し（第1波）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「いつまでなら戻せるか」を切替前に計算して全員で共有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8696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切替のGo判定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切り戻しの基準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切り戻しの期限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記入ガイド：切り戻しの期限を全員が知っていれば、48時間目の判断が真剣になる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展開の実績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各波の後にふりかえり、学びを次の波に反映する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749040"/>
                <a:gridCol w="2468880"/>
                <a:gridCol w="2468880"/>
                <a:gridCol w="23774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第1波（関東）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第2波（中部）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第3波（九州）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現地支援の日数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切替後1週間の問い合わせ件数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計画作成が2時間以内になるまで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重大な不具合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切り戻しの発生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次の波への反映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旧運用の停止を延ばすには運営委員会の承認が要る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運用スケジュール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いつ・何を・誰が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120640"/>
                <a:gridCol w="22860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やること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誰が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実施日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展開開始の3か月前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方式を決め、計画表の骨格を作る。運営委員会で承認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各波の切替5営業日前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Go／No-Go判定会議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切替当日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時刻ごとの手順書に沿って実施。切り戻し期限を共有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各波の完了後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次へ進む条件を確認し、ふりかえり1時間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PgM・PM・拠点責任者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ふりかえりの翌週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学びを次の波の計画に反映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旧運用の停止日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停止を実施。延ばす場合は運営委員会の承認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PgM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展開計画の承認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82296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プログラムマネージャー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29768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57200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情報システム部長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457200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8046720" y="1737360"/>
            <a:ext cx="3566160" cy="3017520"/>
          </a:xfrm>
          <a:prstGeom prst="roundRect">
            <a:avLst>
              <a:gd name="adj" fmla="val 3030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8321040" y="19659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製造本部長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8321040" y="2560320"/>
            <a:ext cx="3017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氏名：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承認日：　　年　　月　　日</a:t>
            </a:r>
            <a:endParaRPr lang="en-US" sz="1200" dirty="0"/>
          </a:p>
          <a:p>
            <a:pPr indent="0" marL="0">
              <a:buNone/>
            </a:pPr>
            <a:endParaRPr lang="en-US" sz="1200" dirty="0"/>
          </a:p>
          <a:p>
            <a:pPr indent="0" marL="0"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署名／押印：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502920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□ 承認する　　□ 条件付きで承認する（条件：　　　　　　　　　）　　□ 差し戻し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YYYY_分野_名称_移行・展開計画表（ロールアウト計画）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旧運用の停止計画／教育・研修計画表／移行手順書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2026-09-26T20:54:30Z</dcterms:created>
  <dcterms:modified xsi:type="dcterms:W3CDTF">2026-09-26T20:54:30Z</dcterms:modified>
</cp:coreProperties>
</file>