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Confidential｜チェンジマネジメント計画・組織変革アセスメント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CHANGE MANAGEMENT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チェンジマネジメント計画・組織変革アセスメント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組織変革アセスメント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受け入れの5段階と打ち手・アセスメントの設問・反対の理由と対応・段階の推移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対象グループ別の計画・運用ルール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組織変革アセスメント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まず測る。段階に合った手を打つ ／ 四半期ごとに同じ設問で測定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受け入れの5段階と打ち手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研修が効くのは5段階のうち1つだけ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 知らない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打ち手：情報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35808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 反対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035808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打ち手：傾聴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65776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94376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 様子見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94376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打ち手：実例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24344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52944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 やってみる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552944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打ち手：研修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582912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811512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 定着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811512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打ち手：改善の場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記入ガイド：全員に研修をしても段階1〜3の人には効かない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アセスメントの設問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10問程度・所要3分のアンケートで測る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段階の判定に使う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「知らない」→ 段階1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1〜2点 → 段階2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「予定なし」かつ賛成 → 段階3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「ある」→ 段階4以上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「できる」→ 段階5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段階5の判定の補助。反対理由の把握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記入ガイド：自由記述の欄がいちばん役に立つ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反対の理由と対応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反対は計画の欠けている部分を教えてくれる情報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109728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反対の理由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記入ガイド：反対を「抵抗勢力」で片づけない。自由記述で理由を集め、分類して対応する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段階の推移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四半期ごとに記録し、打ち手の効果を見る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60320"/>
                <a:gridCol w="25603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2024年10月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2025年9月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知らない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反対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 様子見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 やってみる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 定着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電子申請率（市民側）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対象グループごとに10項目を書く ／ 稼働後6か月まで支援を続ける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対象グループ別の計画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「失うもの」と「誰が伝えるか」が要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731520"/>
                <a:gridCol w="1463040"/>
                <a:gridCol w="1280160"/>
                <a:gridCol w="2103120"/>
                <a:gridCol w="24688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目標（2026/3）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失うもの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打ち手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誰が伝えるか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記入ガイド：伝えるのはPgMではなく、その人たちが信頼している人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チェンジマネジメントはプログラムが持つ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029200"/>
                <a:gridCol w="219456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1回目のアセスメントで出発点を記録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アセスメントを実施。段階の内訳の変化を見る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アセスメント後2週間以内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自由記述を読み、反対理由を分類して対応を決める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各PJの稼働3か月前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対象グループごとの打ち手を実施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稼働後6か月まで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支援を続け、段階4→5への移行を確認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段階5の職員を次の推進役として引き継ぐ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YYYY_分野_名称_チェンジマネジメント計画・組織変革アセスメント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教育・研修計画表／ステークホルダーマップ／移行・展開計画表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2026-09-26T20:53:23Z</dcterms:created>
  <dcterms:modified xsi:type="dcterms:W3CDTF">2026-09-26T20:53:23Z</dcterms:modified>
</cp:coreProperties>
</file>