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PROJECT CHARTER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未来PM グローバルITコスト最適化プロジェクト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プロジェクト憲章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バージョン：1.0 ／ 作成日：2025年8月10日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期間：2025年9月 〜 2026年12月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作成：プロジェクトマネージャー ／ 承認：スポンサー（CEO）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目的とスコープ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1・2 背景と目的・3・4 スコープと成果物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計画・体制・承認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5・6 マイルストーンと予算・リソース・7 組織体制と役割・8・9 前提条件・制約とハイレベルリスク・10 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目的とスコープ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背景・目的・スコープ・成果物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1・2 背景と目的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放置した場合に何が起きるかを数字で書く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背景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世界25カ国に拠点を持ち、IT運用コストが年間2.5億USD。クラウド利用料・ライセンス費用・運用保守費が過去3年で年平均8%増加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経営方針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2026年度までにITコストを15%削減し、浮いた資金をAI・自動化投資に振り向ける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ITコスト構造を最適化し、持続的な競争力を確保する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高レベルゴール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2026年度末までにIT年間コストを15%削減（約3,750万USD）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定量KPI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ライセンス費用20%削減／クラウド利用料15%削減／運用保守費10%削減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3・4 スコープと成果物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対象外を明記する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In（対象範囲）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クラウド契約見直し／ライセンス棚卸し／サーバ統合／ベンダー交渉／プロセス自動化導入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Out（対象外）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社外データセンターの新設／非IT部門のコスト削減／従業員削減施策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ITコスト削減ロードマップ（2025〜2026）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最適化後の契約・ライセンス管理台帳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クラウド利用ポリシーとガバナンス指針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自動化スクリプトおよび運用マニュアル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計画・体制・承認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マイルストーン・予算・体制・前提・リスク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5・6 マイルストーンと予算・リソース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初期予算と人員構成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8503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現状分析完了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ベンダー再交渉完了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ライセンス最適化施策完了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自動化導入完了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削減効果レビュー・最終報告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500万USD（コンサルティング費用、ツール導入費含む）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人員構成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専任PM 1名、アナリスト 3名、ITエンジニア 5名、契約担当 2名／外部コンサル12か月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 組織体制と役割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誰が何を決めるか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29184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役割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スポンサー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CEO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全体方針承認、最終判断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プロジェクトマネージャー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グローバルIT部門長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進捗管理、課題解決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チームメンバー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アナリスト、ITエンジニア、契約交渉担当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分析・実装・交渉の実行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ステークホルダー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各国拠点長、財務部、調達部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要件提供・効果確認・契約手続き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8・9 前提条件・制約とハイレベルリスク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詳細は前提・制約条件整理シートとリスク管理表へ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前提・制約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既存契約の解約ペナルティを考慮に入れること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前提・制約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現行システムの安定稼働を確保しながら最適化を進める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前提・制約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各国のデータ保護法・商取引法に準拠すること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ベンダー交渉難航による削減効果遅延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ライセンス削減による業務影響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自動化導入に伴うシステム障害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各国法規制の違いによる対応遅延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 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スポンサーの署名をもってプロジェクトを正式に開始する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スポンサー（CEO）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承認日：2025年8月20日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プロジェクトマネージャー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承認日：2025年8月20日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財務部長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承認日：2025年8月20日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承認する　□ 条件付きで承認する　□ 差し戻し　（バージョン1.0）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2025_IT_ITコスト最適化_プロジェクト憲章_v1.0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プロジェクト憲章、目的、スコープ、マイルストーン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プロジェクト計画書／前提・制約条件整理シート／リスク管理表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2026-09-26T21:43:46Z</dcterms:created>
  <dcterms:modified xsi:type="dcterms:W3CDTF">2026-09-26T21:43:46Z</dcterms:modified>
</cp:coreProperties>
</file>