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Confidential｜プロジェクト憲章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PROJECT CHARTER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プロジェクト憲章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バージョン：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目的とスコープ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 背景と目的・3・4 スコープと成果物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計画・体制・承認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5・6 マイルストーンと予算・リソース・7 組織体制と役割・8・9 前提条件・制約とハイレベルリスク・10 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目的とスコープ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背景・目的・スコープ・成果物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 背景と目的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放置した場合に何が起きるかを数字で書く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背景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経営方針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高レベルゴール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定量KPI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3・4 スコープと成果物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対象外を明記する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In（対象範囲）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Out（対象外）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成果物④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計画・体制・承認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マイルストーン・予算・体制・前提・リスク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5・6 マイルストーンと予算・リソース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初期予算と人員構成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8503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人員構成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 組織体制と役割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誰が何を決めるか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29184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役割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スポンサー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プロジェクトマネージャー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チームメンバー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ステークホルダー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8・9 前提条件・制約とハイレベルリスク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詳細は前提・制約条件整理シートとリスク管理表へ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前提・制約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前提・制約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前提・制約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 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スポンサーの署名をもってプロジェクトを正式に開始する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スポンサー（CEO）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プロジェクトマネージャー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財務部長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YYYY_分野_名称_プロジェクト憲章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プロジェクト計画書／前提・制約条件整理シート／リスク管理表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2026-09-26T21:43:46Z</dcterms:created>
  <dcterms:modified xsi:type="dcterms:W3CDTF">2026-09-26T21:43:46Z</dcterms:modified>
</cp:coreProperties>
</file>