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PROGRESS TRACKING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サンプル社 顧客管理システム導入プロジェクト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進捗管理表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更新日：2025年8月10日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対象：タスク4件（要件定義〜実装）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管理：PM ／ 更新：毎日または週次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進捗管理表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テンプレート項目一覧・進捗管理表（サンプル）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運用のポイント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運用のポイント・Excel／スプレッドシートでの活用ヒント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進捗管理表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タスク単位で「計画 vs 実績」「課題・リスク」「次アクション」を一元管理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テンプレート項目一覧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ステータスと進捗率を可視化し、遅延兆候を早期に検知する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8138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書くこと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タスクID／タスク名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T-001のような通し番号と、作業の名前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個人名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開始日／期限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予定の開始日と期限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進捗率（%）／ステータス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 Do／Doing／Done、またはRAG（Red/Amber/Green）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完了日／中間実績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課題・リスク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タスクの進行を妨げていること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次アクション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次に誰が何をするか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更新日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最後に更新した日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進捗管理表（サンプル）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週次ミーティングで最新データを参照し、遅延タスクと課題を共有する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6087"/>
                <a:gridCol w="1130652"/>
                <a:gridCol w="726848"/>
                <a:gridCol w="1049891"/>
                <a:gridCol w="1049891"/>
                <a:gridCol w="726848"/>
                <a:gridCol w="807609"/>
                <a:gridCol w="1938261"/>
                <a:gridCol w="1938261"/>
                <a:gridCol w="1049891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タスク名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担当者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開始日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進捗率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ステータス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課題・リスク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次アクション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更新日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T-001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要件定義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田中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2025/08/01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2025/08/05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Done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特になし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2025/08/05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T-002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基本設計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鈴木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2025/08/06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2025/08/12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Doing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クライアント要望追加に伴う設計変更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要望リスト確定後、影響範囲を再評価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2025/08/10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T-003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詳細設計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佐藤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2025/08/13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2025/08/20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 Do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リソース調整中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リソース確定後に着手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2025/08/10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T-004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実装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2025/08/21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2025/09/03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 Do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スプリント計画会議でタスク分解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2025/08/10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ポイント：「課題・リスク」に重大障害が記載されたタスクは、2営業日以内にPMOへ報告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運用のポイント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Excel／スプレッドシートでの活用ヒントも含む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運用のポイント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更新・レビュー・エスカレーション・版管理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8321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ポイント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実績更新のタイミング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原則として毎日または週次で「進捗率」「ステータス」「次アクション」を更新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レビューと報告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週次ミーティングで遅延タスクと課題を共有。RAGで緊急度の高いタスクを即時アラート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エスカレーション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重大障害が記載されたタスクは2営業日以内にPMOへ報告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バージョン管理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シート名やファイル名に日付を入れ、変更履歴をコメントで残す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Excel／スプレッドシートでの活用ヒント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入力の揺れを防ぎ、集計を自動化する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8321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機能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設定例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条件付き書式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進捗率「0–49%＝赤」「50–89%＝黄」「90–100%＝緑」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ドロップダウンリスト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ステータス列に「To Do／Doing／Done」や「Red/Amber/Green」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ピボットテーブル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担当者別・ステータス別のタスク数をリアルタイム集計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2025_サンプル_顧客管理導入_進捗管理表_0810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進捗管理、ステータス、RAG、次アクション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WBS／課題管理表／週次進捗報告書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2026-09-26T21:42:47Z</dcterms:created>
  <dcterms:modified xsi:type="dcterms:W3CDTF">2026-09-26T21:42:47Z</dcterms:modified>
</cp:coreProperties>
</file>