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STAKEHOLDER REGISTER &amp; MAP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みどり市役所 電子申請システム構築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ステークホルダー一覧・関与度マップ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対象：68手続きの電子化（人口18万2,000人）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ステークホルダー：10組織・役職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／ 見直し：フェーズの切れ目・人事異動時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ステークホルダー一覧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ステークホルダー一覧（前半：立場と評価）・① ステークホルダー一覧（後半：期待・懸念・方針）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関与度マップ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関与度マップ・運用ルール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ステークホルダー一覧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人ではなく役職で管理する ／ 接点の担当は必ず個人名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ステークホルダー一覧（前半：立場と評価）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影響度＝反対したら止まるか ／ 関心度＝自分から状況を聞いてくるか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3108960"/>
                <a:gridCol w="5120640"/>
                <a:gridCol w="1005840"/>
                <a:gridCol w="1097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組織／役職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このプロジェクトでの立場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影響度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関心度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市民課 課長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対象手続きのうち利用件数が最も多い部署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情報政策課 課長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発注元。予算と進行の責任者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保険年金課 課長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対象手続き14件の所管。制度改正の影響を受ける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子育て支援課 係長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対象手続き9件の実務担当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総務部長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部長会の議長。予算の説明責任を負う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低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支所（3か所）窓口担当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本庁と運用が異なる。日々の利用者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市民（利用者）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実際にシステムを使う人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開発ベンダー PL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構築の実行主体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S-09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住民記録システムの保守ベンダー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連携先の改修を担当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低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S-10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議会（総務委員会）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予算の議決権を持つ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低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ステークホルダー一覧（後半：期待・懸念・方針）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「懸念していること」が空欄の人は、まだきちんと話せていない人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377440"/>
                <a:gridCol w="2560320"/>
                <a:gridCol w="3291840"/>
                <a:gridCol w="2194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期待していること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懸念していること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関与の方針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接点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S-01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窓口の待ち時間を減らしたい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高齢の利用者が使えないのではないか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密に巻き込む／変更管理会議の常任メンバー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隔週・対面・PM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S-02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限度額の範囲で確実に稼働させたい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追加要望で予算が超過すること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密に巻き込む／週次で判断を仰ぐ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週1・定例会・PM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S-03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制度改正への対応が漏れないこと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繁忙期にテストを頼まれること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密に巻き込む／テスト時期は事前調整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隔週・会議・業務リーダー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議会で説明できる状態であること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想定外の報告が突然上がってくること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満足させておく／月次で結果を報告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月1・資料・PM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S-06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支所の手順が反映されること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意見を聞いてもらえないこと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情報を届ける／ヒアリングに参加、結果を通知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要所・訪問・業務担当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S-09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自社の作業範囲が明確なこと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範囲外の追加作業を頼まれること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様子を見る／連携仕様の確定会議にだけ参加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要所・会議・ベンダーPL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S-10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予算内・期限内で完了すること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限度額超過による補正予算の審議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満足させておく／定例報告のみ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年2回・資料・情報政策課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ポイント：本人の言葉をそのまま書く。要約すると後で意味が変わる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関与度マップ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影響度（縦）× 関心度（横）で配置し、巻き込み方の濃淡を決める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関与度マップ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右上は5〜7名まで。超えたら影響度の判定をやり直す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1782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満足させておく（影響度 大 × 関心度 低）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496062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S-05 総務部長／S-10 議会（総務委員会）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→ 結果を定期的に報告。判断が要るときだけ相談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95060" y="1554480"/>
            <a:ext cx="541782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366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密に巻き込む（影響度 大 × 関心度 高）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23660" y="2194560"/>
            <a:ext cx="496062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S-01 市民課長／S-02 情報政策課長／S-03 保険年金課長／S-08 ベンダーPL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→ 変更管理会議の常任メンバー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3954780"/>
            <a:ext cx="541782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41193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様子を見る（影響度 小 × 関心度 低）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594860"/>
            <a:ext cx="496062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S-09 住民記録システムの保守ベンダー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→ 連絡は最小限。状況が変わったら再評価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195060" y="3954780"/>
            <a:ext cx="541782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23660" y="41193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情報を届ける（影響度 小 × 関心度 高）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423660" y="4594860"/>
            <a:ext cx="496062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S-04 子育て支援課係長／S-06 支所窓口／S-07 市民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→ 意見を聞く場を設け、結果を必ず通知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表を埋めることではなく、埋めるために話すことが目的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7406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要件定義の着手前に作る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遅くともキックオフの2週間前。誰を呼ぶかがこの表で決まる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フェーズの切れ目と異動時に見直す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最低でも3か月に1回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懸念が空欄の人は判定を「暫定」に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埋まるまで話を聞きに行く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位置を変えたら方針も見直す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位置が変われば扱い方も変わる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右上は5〜7名まで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超えたら影響度の判定をやり直す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マップは印刷して貼る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ファイルの中にあると見られない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2024_自治体_電子申請構築_ステークホルダー一覧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ステークホルダー、影響度、関心度、関与の方針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会議体一覧／キックオフ資料／体制図・RACI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2026-09-26T21:41:38Z</dcterms:created>
  <dcterms:modified xsi:type="dcterms:W3CDTF">2026-09-26T21:41:38Z</dcterms:modified>
</cp:coreProperties>
</file>