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TRAINING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リンクスタッフ 人材マッチング基盤プログラム（C1）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教育・研修計画表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対象PJ：C1 派遣スタッフ管理刷新（2026年4月稼働）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対象者：コーディネーター・営業・支店長・管理部門 計326名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作成：PgM・PMO ／ 協力：業務部門・ベンダー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研修計画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研修の3回の役割・研修計画表・理解度の確認・受講率・理解度の実績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稼働の6か月前に骨格を作る ／ 研修は3回（90日前・30日前・14日後）に分ける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研修の3回の役割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合計時間は同じまま、置くタイミングと中身を変える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稼働−90日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なぜ変えるのか・全体像・自分の仕事がどう変わるか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（細かい操作は扱わない）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稼働−30日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自分の業務での操作を実際の画面で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（自分が使わない機能は扱わない）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稼働＋14日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実際につまずいた点のQ&amp;A、現場の工夫の共有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（①②で済んだことは扱わない）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ポイント：①で「なぜ」を伝えるのがいちばん効く。本当の質問は使い始めてから出る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研修計画表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対象は部署ではなく職種・役割で分ける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731520"/>
                <a:gridCol w="457200"/>
                <a:gridCol w="1005840"/>
                <a:gridCol w="548640"/>
                <a:gridCol w="1828800"/>
                <a:gridCol w="301752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形式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到達目標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講師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168名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稼働−90日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1.5h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オンライン（録画あり）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マッチング業務がどう変わるかを説明できる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PgM・業務部門長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168名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稼働−30日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1.5h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集合（16名×11回）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登録・検索・紹介を手順書なしでできる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ベンダー＋先行支店2名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168名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稼働＋14日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1h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オンライン（支店単位）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つまずきを解消し工夫を共有できる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先行支店2名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92名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稼働−90日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1h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オンライン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取引先への説明ができる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92名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稼働−30日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1h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オンライン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案件登録と進捗確認ができる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支店長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稼働−90日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2h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集合（1回）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支店での推進計画を自分で作れる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PgM・役員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管理部門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稼働−30日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1.5h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集合（2回）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給与・請求への連携内容を確認できる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ポイント：②の講師に先行部署の担当者を入れると納得感が違う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理解度の確認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不合格のときの対応を先に決める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657600"/>
                <a:gridCol w="219456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対象・回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確認の方法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合格の基準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不合格のときの対応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実技（新規登録→検索→紹介を15分で）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手順書を見ずに完了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翌週の補講（30分・個別）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小テスト（10問）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8問以上正解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録画を見直して再受験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管理部門②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実技（月次の連携処理を1回通す）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エラーなく完了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稼働前にベンダーと個別に実施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ポイント：受講率だけの報告は中身がない。理解度を測る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受講率・理解度の実績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各回の直後に記録する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188720"/>
                <a:gridCol w="1188720"/>
                <a:gridCol w="1097280"/>
                <a:gridCol w="237744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対象・回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対象人数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受講者数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合格率（初回／補講後）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168名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165名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録画視聴3名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168名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163名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97%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81%／100%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補講31名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92名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89名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97%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88%／100%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再受験11名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管理部門②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48名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96%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92%／100%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個別実施4名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コーディネーター③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168名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151名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FAQに42件反映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③で出た質問をFAQに残し、次のPJの研修に生かす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212080"/>
                <a:gridCol w="237744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稼働の6か月前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対象グループを洗い出し、計画表の骨格を作る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稼働の4か月前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教材の作成を開始。手順書は業務部門が書く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業務部門・ベンダー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各回の2週間前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受講の案内を出す。繁忙と重ねない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都度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各回の直後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受講率と理解度を記録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都度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②の1週間後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不合格者への補講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ベンダー・先行担当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2026/03/09〜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③の後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質問をFAQに反映し、次のPJの研修に生かす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2026/04/30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ポイント：手順書は業務部門が自分たちの言葉で書く。ベンダーが書くと機能の説明書になる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2026_人材_マッチング基盤C1_研修計画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研修計画、理解度、3回分割、FAQ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チェンジマネジメント計画／移行・展開計画表／FAQ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2026-09-26T20:52:15Z</dcterms:created>
  <dcterms:modified xsi:type="dcterms:W3CDTF">2026-09-26T20:52:15Z</dcterms:modified>
</cp:coreProperties>
</file>